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59" r:id="rId5"/>
  </p:sldIdLst>
  <p:sldSz cx="25199975" cy="3599973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36" userDrawn="1">
          <p15:clr>
            <a:srgbClr val="A4A3A4"/>
          </p15:clr>
        </p15:guide>
        <p15:guide id="2" pos="7914" userDrawn="1">
          <p15:clr>
            <a:srgbClr val="A4A3A4"/>
          </p15:clr>
        </p15:guide>
        <p15:guide id="3" orient="horz" pos="11339"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4141"/>
    <a:srgbClr val="172642"/>
    <a:srgbClr val="777777"/>
    <a:srgbClr val="7B003F"/>
    <a:srgbClr val="1C355D"/>
    <a:srgbClr val="CD623A"/>
    <a:srgbClr val="3461A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24" d="100"/>
          <a:sy n="24" d="100"/>
        </p:scale>
        <p:origin x="2874" y="102"/>
      </p:cViewPr>
      <p:guideLst>
        <p:guide orient="horz" pos="1836"/>
        <p:guide pos="7914"/>
        <p:guide orient="horz" pos="11339"/>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4.0085492487773725E-2"/>
          <c:y val="7.4290406756420027E-2"/>
          <c:w val="0.93006478646891144"/>
          <c:h val="0.74976597593522476"/>
        </c:manualLayout>
      </c:layout>
      <c:barChart>
        <c:barDir val="col"/>
        <c:grouping val="clustered"/>
        <c:varyColors val="0"/>
        <c:ser>
          <c:idx val="0"/>
          <c:order val="0"/>
          <c:tx>
            <c:strRef>
              <c:f>Foglio1!$B$1</c:f>
              <c:strCache>
                <c:ptCount val="1"/>
                <c:pt idx="0">
                  <c:v>Serie 1</c:v>
                </c:pt>
              </c:strCache>
            </c:strRef>
          </c:tx>
          <c:spPr>
            <a:solidFill>
              <a:schemeClr val="accent1"/>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3324-4629-BF42-4BB58C58C2FF}"/>
            </c:ext>
          </c:extLst>
        </c:ser>
        <c:ser>
          <c:idx val="1"/>
          <c:order val="1"/>
          <c:tx>
            <c:strRef>
              <c:f>Foglio1!$C$1</c:f>
              <c:strCache>
                <c:ptCount val="1"/>
                <c:pt idx="0">
                  <c:v>Serie 2</c:v>
                </c:pt>
              </c:strCache>
            </c:strRef>
          </c:tx>
          <c:spPr>
            <a:solidFill>
              <a:schemeClr val="accent2"/>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3324-4629-BF42-4BB58C58C2FF}"/>
            </c:ext>
          </c:extLst>
        </c:ser>
        <c:ser>
          <c:idx val="2"/>
          <c:order val="2"/>
          <c:tx>
            <c:strRef>
              <c:f>Foglio1!$D$1</c:f>
              <c:strCache>
                <c:ptCount val="1"/>
                <c:pt idx="0">
                  <c:v>Serie 3</c:v>
                </c:pt>
              </c:strCache>
            </c:strRef>
          </c:tx>
          <c:spPr>
            <a:solidFill>
              <a:schemeClr val="accent3"/>
            </a:solidFill>
            <a:ln>
              <a:noFill/>
            </a:ln>
            <a:effectLst/>
          </c:spPr>
          <c:invertIfNegative val="0"/>
          <c:cat>
            <c:strRef>
              <c:f>Foglio1!$A$2:$A$5</c:f>
              <c:strCache>
                <c:ptCount val="4"/>
                <c:pt idx="0">
                  <c:v>Categoria 1</c:v>
                </c:pt>
                <c:pt idx="1">
                  <c:v>Categoria 2</c:v>
                </c:pt>
                <c:pt idx="2">
                  <c:v>Categoria 3</c:v>
                </c:pt>
                <c:pt idx="3">
                  <c:v>Categoria 4</c:v>
                </c:pt>
              </c:strCache>
            </c:strRef>
          </c:cat>
          <c:val>
            <c:numRef>
              <c:f>Foglio1!$D$2:$D$5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3324-4629-BF42-4BB58C58C2FF}"/>
            </c:ext>
          </c:extLst>
        </c:ser>
        <c:dLbls>
          <c:showLegendKey val="0"/>
          <c:showVal val="0"/>
          <c:showCatName val="0"/>
          <c:showSerName val="0"/>
          <c:showPercent val="0"/>
          <c:showBubbleSize val="0"/>
        </c:dLbls>
        <c:gapWidth val="219"/>
        <c:overlap val="-27"/>
        <c:axId val="115488416"/>
        <c:axId val="110817680"/>
      </c:barChart>
      <c:catAx>
        <c:axId val="115488416"/>
        <c:scaling>
          <c:orientation val="minMax"/>
        </c:scaling>
        <c:delete val="0"/>
        <c:axPos val="b"/>
        <c:numFmt formatCode="General" sourceLinked="1"/>
        <c:majorTickMark val="none"/>
        <c:minorTickMark val="none"/>
        <c:tickLblPos val="nextTo"/>
        <c:spPr>
          <a:solidFill>
            <a:schemeClr val="bg1"/>
          </a:solid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lt-LT"/>
          </a:p>
        </c:txPr>
        <c:crossAx val="110817680"/>
        <c:crosses val="autoZero"/>
        <c:auto val="1"/>
        <c:lblAlgn val="ctr"/>
        <c:lblOffset val="100"/>
        <c:noMultiLvlLbl val="0"/>
      </c:catAx>
      <c:valAx>
        <c:axId val="110817680"/>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lt-LT"/>
          </a:p>
        </c:txPr>
        <c:crossAx val="115488416"/>
        <c:crosses val="autoZero"/>
        <c:crossBetween val="between"/>
      </c:valAx>
      <c:spPr>
        <a:solidFill>
          <a:schemeClr val="bg1"/>
        </a:solidFill>
        <a:ln w="25400">
          <a:noFill/>
        </a:ln>
        <a:effectLst/>
      </c:spPr>
    </c:plotArea>
    <c:legend>
      <c:legendPos val="b"/>
      <c:overlay val="0"/>
      <c:spPr>
        <a:solidFill>
          <a:schemeClr val="bg1"/>
        </a:solid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862"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6.5281681573687259E-2"/>
          <c:y val="8.350781841053756E-2"/>
          <c:w val="0.88097375857623272"/>
          <c:h val="0.86156482691848424"/>
        </c:manualLayout>
      </c:layout>
      <c:pieChart>
        <c:varyColors val="1"/>
        <c:ser>
          <c:idx val="0"/>
          <c:order val="0"/>
          <c:tx>
            <c:strRef>
              <c:f>Foglio1!$B$1</c:f>
              <c:strCache>
                <c:ptCount val="1"/>
                <c:pt idx="0">
                  <c:v>Vendite</c:v>
                </c:pt>
              </c:strCache>
            </c:strRef>
          </c:tx>
          <c:explosion val="7"/>
          <c:dPt>
            <c:idx val="0"/>
            <c:bubble3D val="0"/>
            <c:spPr>
              <a:solidFill>
                <a:schemeClr val="accent1"/>
              </a:solidFill>
              <a:ln w="19050">
                <a:solidFill>
                  <a:schemeClr val="lt1"/>
                </a:solidFill>
              </a:ln>
              <a:effectLst>
                <a:glow rad="127000">
                  <a:schemeClr val="bg1">
                    <a:lumMod val="75000"/>
                  </a:schemeClr>
                </a:glow>
              </a:effectLst>
            </c:spPr>
            <c:extLst>
              <c:ext xmlns:c16="http://schemas.microsoft.com/office/drawing/2014/chart" uri="{C3380CC4-5D6E-409C-BE32-E72D297353CC}">
                <c16:uniqueId val="{00000001-735F-4C75-9621-F0D68A552D2F}"/>
              </c:ext>
            </c:extLst>
          </c:dPt>
          <c:dPt>
            <c:idx val="1"/>
            <c:bubble3D val="0"/>
            <c:spPr>
              <a:solidFill>
                <a:schemeClr val="accent2"/>
              </a:solidFill>
              <a:ln w="19050">
                <a:solidFill>
                  <a:schemeClr val="lt1"/>
                </a:solidFill>
              </a:ln>
              <a:effectLst/>
            </c:spPr>
            <c:extLst>
              <c:ext xmlns:c16="http://schemas.microsoft.com/office/drawing/2014/chart" uri="{C3380CC4-5D6E-409C-BE32-E72D297353CC}">
                <c16:uniqueId val="{00000003-735F-4C75-9621-F0D68A552D2F}"/>
              </c:ext>
            </c:extLst>
          </c:dPt>
          <c:dPt>
            <c:idx val="2"/>
            <c:bubble3D val="0"/>
            <c:spPr>
              <a:solidFill>
                <a:schemeClr val="accent3"/>
              </a:solidFill>
              <a:ln w="19050">
                <a:solidFill>
                  <a:schemeClr val="lt1"/>
                </a:solidFill>
              </a:ln>
              <a:effectLst/>
            </c:spPr>
            <c:extLst>
              <c:ext xmlns:c16="http://schemas.microsoft.com/office/drawing/2014/chart" uri="{C3380CC4-5D6E-409C-BE32-E72D297353CC}">
                <c16:uniqueId val="{00000005-735F-4C75-9621-F0D68A552D2F}"/>
              </c:ext>
            </c:extLst>
          </c:dPt>
          <c:dPt>
            <c:idx val="3"/>
            <c:bubble3D val="0"/>
            <c:spPr>
              <a:solidFill>
                <a:schemeClr val="accent4"/>
              </a:solidFill>
              <a:ln w="19050">
                <a:solidFill>
                  <a:schemeClr val="lt1"/>
                </a:solidFill>
              </a:ln>
              <a:effectLst/>
            </c:spPr>
            <c:extLst>
              <c:ext xmlns:c16="http://schemas.microsoft.com/office/drawing/2014/chart" uri="{C3380CC4-5D6E-409C-BE32-E72D297353CC}">
                <c16:uniqueId val="{00000007-735F-4C75-9621-F0D68A552D2F}"/>
              </c:ext>
            </c:extLst>
          </c:dPt>
          <c:cat>
            <c:strRef>
              <c:f>Foglio1!$A$2:$A$5</c:f>
              <c:strCache>
                <c:ptCount val="4"/>
                <c:pt idx="0">
                  <c:v>1° trim.</c:v>
                </c:pt>
                <c:pt idx="1">
                  <c:v>2° trim.</c:v>
                </c:pt>
                <c:pt idx="2">
                  <c:v>3° trim.</c:v>
                </c:pt>
                <c:pt idx="3">
                  <c:v>4° trim.</c:v>
                </c:pt>
              </c:strCache>
            </c:strRef>
          </c:cat>
          <c:val>
            <c:numRef>
              <c:f>Foglio1!$B$2:$B$5</c:f>
              <c:numCache>
                <c:formatCode>General</c:formatCode>
                <c:ptCount val="4"/>
                <c:pt idx="0">
                  <c:v>8.1999999999999993</c:v>
                </c:pt>
                <c:pt idx="1">
                  <c:v>3.2</c:v>
                </c:pt>
                <c:pt idx="2">
                  <c:v>1.4</c:v>
                </c:pt>
                <c:pt idx="3">
                  <c:v>1.2</c:v>
                </c:pt>
              </c:numCache>
            </c:numRef>
          </c:val>
          <c:extLst>
            <c:ext xmlns:c16="http://schemas.microsoft.com/office/drawing/2014/chart" uri="{C3380CC4-5D6E-409C-BE32-E72D297353CC}">
              <c16:uniqueId val="{00000000-C6CC-49F8-8DEB-DBDB4941F34A}"/>
            </c:ext>
          </c:extLst>
        </c:ser>
        <c:dLbls>
          <c:showLegendKey val="0"/>
          <c:showVal val="0"/>
          <c:showCatName val="0"/>
          <c:showSerName val="0"/>
          <c:showPercent val="0"/>
          <c:showBubbleSize val="0"/>
          <c:showLeaderLines val="1"/>
        </c:dLbls>
        <c:firstSliceAng val="0"/>
      </c:pieChart>
      <c:spPr>
        <a:noFill/>
        <a:ln>
          <a:noFill/>
        </a:ln>
        <a:effectLst/>
      </c:spPr>
    </c:plotArea>
    <c:legend>
      <c:legendPos val="b"/>
      <c:layout>
        <c:manualLayout>
          <c:xMode val="edge"/>
          <c:yMode val="edge"/>
          <c:x val="0.17420772525152933"/>
          <c:y val="0.90760952763399916"/>
          <c:w val="0.63142424665297359"/>
          <c:h val="8.1824303187488762E-2"/>
        </c:manualLayout>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solidFill>
      <a:schemeClr val="bg1"/>
    </a:solid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CCE8684-CE0C-4DED-BDD1-086A69976FBF}" type="doc">
      <dgm:prSet loTypeId="urn:microsoft.com/office/officeart/2009/layout/CircleArrowProcess" loCatId="process" qsTypeId="urn:microsoft.com/office/officeart/2005/8/quickstyle/simple1" qsCatId="simple" csTypeId="urn:microsoft.com/office/officeart/2005/8/colors/accent1_2" csCatId="accent1" phldr="0"/>
      <dgm:spPr/>
      <dgm:t>
        <a:bodyPr/>
        <a:lstStyle/>
        <a:p>
          <a:endParaRPr lang="it-IT"/>
        </a:p>
      </dgm:t>
    </dgm:pt>
    <dgm:pt modelId="{B5DEFDE2-8DF0-4C9A-A5B2-0A7FDF4FA3FA}">
      <dgm:prSet phldrT="[Testo]" phldr="1"/>
      <dgm:spPr/>
      <dgm:t>
        <a:bodyPr/>
        <a:lstStyle/>
        <a:p>
          <a:endParaRPr lang="it-IT" dirty="0"/>
        </a:p>
      </dgm:t>
    </dgm:pt>
    <dgm:pt modelId="{AD940319-F988-46C6-8494-624079D563CC}" type="parTrans" cxnId="{3232E491-6D95-470E-B284-F4C133875AA7}">
      <dgm:prSet/>
      <dgm:spPr/>
      <dgm:t>
        <a:bodyPr/>
        <a:lstStyle/>
        <a:p>
          <a:endParaRPr lang="it-IT"/>
        </a:p>
      </dgm:t>
    </dgm:pt>
    <dgm:pt modelId="{DE4C09B5-0581-442D-8943-597A094B83B8}" type="sibTrans" cxnId="{3232E491-6D95-470E-B284-F4C133875AA7}">
      <dgm:prSet/>
      <dgm:spPr/>
      <dgm:t>
        <a:bodyPr/>
        <a:lstStyle/>
        <a:p>
          <a:endParaRPr lang="it-IT"/>
        </a:p>
      </dgm:t>
    </dgm:pt>
    <dgm:pt modelId="{E2C09D33-E2B2-44E6-B33A-061E3BD87D32}">
      <dgm:prSet phldrT="[Testo]" phldr="1"/>
      <dgm:spPr/>
      <dgm:t>
        <a:bodyPr/>
        <a:lstStyle/>
        <a:p>
          <a:endParaRPr lang="it-IT"/>
        </a:p>
      </dgm:t>
    </dgm:pt>
    <dgm:pt modelId="{D83DF089-661C-46CD-BD6F-6679366EA8D3}" type="parTrans" cxnId="{B939CC9D-EAE4-4917-BEBA-30D00A9861C3}">
      <dgm:prSet/>
      <dgm:spPr/>
      <dgm:t>
        <a:bodyPr/>
        <a:lstStyle/>
        <a:p>
          <a:endParaRPr lang="it-IT"/>
        </a:p>
      </dgm:t>
    </dgm:pt>
    <dgm:pt modelId="{19E511CF-AB26-46F7-9CD5-72A418C09203}" type="sibTrans" cxnId="{B939CC9D-EAE4-4917-BEBA-30D00A9861C3}">
      <dgm:prSet/>
      <dgm:spPr/>
      <dgm:t>
        <a:bodyPr/>
        <a:lstStyle/>
        <a:p>
          <a:endParaRPr lang="it-IT"/>
        </a:p>
      </dgm:t>
    </dgm:pt>
    <dgm:pt modelId="{D4878C77-3670-4725-840B-181AEF928592}">
      <dgm:prSet phldrT="[Testo]" phldr="1"/>
      <dgm:spPr/>
      <dgm:t>
        <a:bodyPr/>
        <a:lstStyle/>
        <a:p>
          <a:endParaRPr lang="it-IT"/>
        </a:p>
      </dgm:t>
    </dgm:pt>
    <dgm:pt modelId="{24C1CC38-D071-48E7-8AE6-600B48AB4C68}" type="parTrans" cxnId="{D3D3037D-5493-4761-B068-93E18D095270}">
      <dgm:prSet/>
      <dgm:spPr/>
      <dgm:t>
        <a:bodyPr/>
        <a:lstStyle/>
        <a:p>
          <a:endParaRPr lang="it-IT"/>
        </a:p>
      </dgm:t>
    </dgm:pt>
    <dgm:pt modelId="{88498305-4149-4C14-9D54-49F5A631DFC2}" type="sibTrans" cxnId="{D3D3037D-5493-4761-B068-93E18D095270}">
      <dgm:prSet/>
      <dgm:spPr/>
      <dgm:t>
        <a:bodyPr/>
        <a:lstStyle/>
        <a:p>
          <a:endParaRPr lang="it-IT"/>
        </a:p>
      </dgm:t>
    </dgm:pt>
    <dgm:pt modelId="{366076DD-37E2-4915-B8BB-1E78CF598995}" type="pres">
      <dgm:prSet presAssocID="{DCCE8684-CE0C-4DED-BDD1-086A69976FBF}" presName="Name0" presStyleCnt="0">
        <dgm:presLayoutVars>
          <dgm:chMax val="7"/>
          <dgm:chPref val="7"/>
          <dgm:dir/>
          <dgm:animLvl val="lvl"/>
        </dgm:presLayoutVars>
      </dgm:prSet>
      <dgm:spPr/>
    </dgm:pt>
    <dgm:pt modelId="{62351C28-3BF5-4DB9-8F5F-DC7376459A2C}" type="pres">
      <dgm:prSet presAssocID="{B5DEFDE2-8DF0-4C9A-A5B2-0A7FDF4FA3FA}" presName="Accent1" presStyleCnt="0"/>
      <dgm:spPr/>
    </dgm:pt>
    <dgm:pt modelId="{38A3886A-05E7-41EB-BDB9-73678A6CA8CA}" type="pres">
      <dgm:prSet presAssocID="{B5DEFDE2-8DF0-4C9A-A5B2-0A7FDF4FA3FA}" presName="Accent" presStyleLbl="node1" presStyleIdx="0" presStyleCnt="3"/>
      <dgm:spPr>
        <a:solidFill>
          <a:schemeClr val="bg1">
            <a:lumMod val="50000"/>
          </a:schemeClr>
        </a:solidFill>
      </dgm:spPr>
    </dgm:pt>
    <dgm:pt modelId="{FDE3C939-56D6-4404-AF42-AB03E755F2A9}" type="pres">
      <dgm:prSet presAssocID="{B5DEFDE2-8DF0-4C9A-A5B2-0A7FDF4FA3FA}" presName="Parent1" presStyleLbl="revTx" presStyleIdx="0" presStyleCnt="3">
        <dgm:presLayoutVars>
          <dgm:chMax val="1"/>
          <dgm:chPref val="1"/>
          <dgm:bulletEnabled val="1"/>
        </dgm:presLayoutVars>
      </dgm:prSet>
      <dgm:spPr/>
    </dgm:pt>
    <dgm:pt modelId="{02FF672A-23FE-4BF6-9666-B94E618DAA47}" type="pres">
      <dgm:prSet presAssocID="{E2C09D33-E2B2-44E6-B33A-061E3BD87D32}" presName="Accent2" presStyleCnt="0"/>
      <dgm:spPr/>
    </dgm:pt>
    <dgm:pt modelId="{DA320362-1A24-4489-9E0F-0465802DBC33}" type="pres">
      <dgm:prSet presAssocID="{E2C09D33-E2B2-44E6-B33A-061E3BD87D32}" presName="Accent" presStyleLbl="node1" presStyleIdx="1" presStyleCnt="3"/>
      <dgm:spPr>
        <a:solidFill>
          <a:schemeClr val="bg1">
            <a:lumMod val="50000"/>
          </a:schemeClr>
        </a:solidFill>
      </dgm:spPr>
    </dgm:pt>
    <dgm:pt modelId="{7F8D9DF6-03A9-4860-9F6C-4CCF4221E137}" type="pres">
      <dgm:prSet presAssocID="{E2C09D33-E2B2-44E6-B33A-061E3BD87D32}" presName="Parent2" presStyleLbl="revTx" presStyleIdx="1" presStyleCnt="3">
        <dgm:presLayoutVars>
          <dgm:chMax val="1"/>
          <dgm:chPref val="1"/>
          <dgm:bulletEnabled val="1"/>
        </dgm:presLayoutVars>
      </dgm:prSet>
      <dgm:spPr/>
    </dgm:pt>
    <dgm:pt modelId="{C42C91B9-1CB5-48BC-AAB2-FB4B0C6D4CE0}" type="pres">
      <dgm:prSet presAssocID="{D4878C77-3670-4725-840B-181AEF928592}" presName="Accent3" presStyleCnt="0"/>
      <dgm:spPr/>
    </dgm:pt>
    <dgm:pt modelId="{93F44F3E-BBE7-416E-9280-AAB3EA5D1923}" type="pres">
      <dgm:prSet presAssocID="{D4878C77-3670-4725-840B-181AEF928592}" presName="Accent" presStyleLbl="node1" presStyleIdx="2" presStyleCnt="3"/>
      <dgm:spPr>
        <a:solidFill>
          <a:schemeClr val="bg1">
            <a:lumMod val="50000"/>
          </a:schemeClr>
        </a:solidFill>
      </dgm:spPr>
    </dgm:pt>
    <dgm:pt modelId="{30C264E3-B1AD-4D83-B682-FE16970C03BE}" type="pres">
      <dgm:prSet presAssocID="{D4878C77-3670-4725-840B-181AEF928592}" presName="Parent3" presStyleLbl="revTx" presStyleIdx="2" presStyleCnt="3">
        <dgm:presLayoutVars>
          <dgm:chMax val="1"/>
          <dgm:chPref val="1"/>
          <dgm:bulletEnabled val="1"/>
        </dgm:presLayoutVars>
      </dgm:prSet>
      <dgm:spPr/>
    </dgm:pt>
  </dgm:ptLst>
  <dgm:cxnLst>
    <dgm:cxn modelId="{3EB71B2E-D387-4981-A8C6-A656CB7DB1D3}" type="presOf" srcId="{E2C09D33-E2B2-44E6-B33A-061E3BD87D32}" destId="{7F8D9DF6-03A9-4860-9F6C-4CCF4221E137}" srcOrd="0" destOrd="0" presId="urn:microsoft.com/office/officeart/2009/layout/CircleArrowProcess"/>
    <dgm:cxn modelId="{C6759E5C-9591-4497-A83C-DEFCC8D37F59}" type="presOf" srcId="{B5DEFDE2-8DF0-4C9A-A5B2-0A7FDF4FA3FA}" destId="{FDE3C939-56D6-4404-AF42-AB03E755F2A9}" srcOrd="0" destOrd="0" presId="urn:microsoft.com/office/officeart/2009/layout/CircleArrowProcess"/>
    <dgm:cxn modelId="{69525256-4F63-48E3-A79D-AF1BB29F9371}" type="presOf" srcId="{DCCE8684-CE0C-4DED-BDD1-086A69976FBF}" destId="{366076DD-37E2-4915-B8BB-1E78CF598995}" srcOrd="0" destOrd="0" presId="urn:microsoft.com/office/officeart/2009/layout/CircleArrowProcess"/>
    <dgm:cxn modelId="{D3D3037D-5493-4761-B068-93E18D095270}" srcId="{DCCE8684-CE0C-4DED-BDD1-086A69976FBF}" destId="{D4878C77-3670-4725-840B-181AEF928592}" srcOrd="2" destOrd="0" parTransId="{24C1CC38-D071-48E7-8AE6-600B48AB4C68}" sibTransId="{88498305-4149-4C14-9D54-49F5A631DFC2}"/>
    <dgm:cxn modelId="{3232E491-6D95-470E-B284-F4C133875AA7}" srcId="{DCCE8684-CE0C-4DED-BDD1-086A69976FBF}" destId="{B5DEFDE2-8DF0-4C9A-A5B2-0A7FDF4FA3FA}" srcOrd="0" destOrd="0" parTransId="{AD940319-F988-46C6-8494-624079D563CC}" sibTransId="{DE4C09B5-0581-442D-8943-597A094B83B8}"/>
    <dgm:cxn modelId="{60D32299-887F-4B1D-A4E6-03ABD74A66AC}" type="presOf" srcId="{D4878C77-3670-4725-840B-181AEF928592}" destId="{30C264E3-B1AD-4D83-B682-FE16970C03BE}" srcOrd="0" destOrd="0" presId="urn:microsoft.com/office/officeart/2009/layout/CircleArrowProcess"/>
    <dgm:cxn modelId="{B939CC9D-EAE4-4917-BEBA-30D00A9861C3}" srcId="{DCCE8684-CE0C-4DED-BDD1-086A69976FBF}" destId="{E2C09D33-E2B2-44E6-B33A-061E3BD87D32}" srcOrd="1" destOrd="0" parTransId="{D83DF089-661C-46CD-BD6F-6679366EA8D3}" sibTransId="{19E511CF-AB26-46F7-9CD5-72A418C09203}"/>
    <dgm:cxn modelId="{414B2FAC-42EF-4782-B228-CE75989AFC91}" type="presParOf" srcId="{366076DD-37E2-4915-B8BB-1E78CF598995}" destId="{62351C28-3BF5-4DB9-8F5F-DC7376459A2C}" srcOrd="0" destOrd="0" presId="urn:microsoft.com/office/officeart/2009/layout/CircleArrowProcess"/>
    <dgm:cxn modelId="{9C17BA3E-88A5-4B0C-88F5-42C1C38BD21C}" type="presParOf" srcId="{62351C28-3BF5-4DB9-8F5F-DC7376459A2C}" destId="{38A3886A-05E7-41EB-BDB9-73678A6CA8CA}" srcOrd="0" destOrd="0" presId="urn:microsoft.com/office/officeart/2009/layout/CircleArrowProcess"/>
    <dgm:cxn modelId="{A4A10ED2-6744-4AB0-A440-01593C95CF16}" type="presParOf" srcId="{366076DD-37E2-4915-B8BB-1E78CF598995}" destId="{FDE3C939-56D6-4404-AF42-AB03E755F2A9}" srcOrd="1" destOrd="0" presId="urn:microsoft.com/office/officeart/2009/layout/CircleArrowProcess"/>
    <dgm:cxn modelId="{AE3EF21D-D5F2-4BB0-BEEE-B9D9741B05BF}" type="presParOf" srcId="{366076DD-37E2-4915-B8BB-1E78CF598995}" destId="{02FF672A-23FE-4BF6-9666-B94E618DAA47}" srcOrd="2" destOrd="0" presId="urn:microsoft.com/office/officeart/2009/layout/CircleArrowProcess"/>
    <dgm:cxn modelId="{8E3785FE-238B-438F-BAB5-28F2812342C8}" type="presParOf" srcId="{02FF672A-23FE-4BF6-9666-B94E618DAA47}" destId="{DA320362-1A24-4489-9E0F-0465802DBC33}" srcOrd="0" destOrd="0" presId="urn:microsoft.com/office/officeart/2009/layout/CircleArrowProcess"/>
    <dgm:cxn modelId="{28D2CB31-5788-47F3-87D5-822C1AF8A02A}" type="presParOf" srcId="{366076DD-37E2-4915-B8BB-1E78CF598995}" destId="{7F8D9DF6-03A9-4860-9F6C-4CCF4221E137}" srcOrd="3" destOrd="0" presId="urn:microsoft.com/office/officeart/2009/layout/CircleArrowProcess"/>
    <dgm:cxn modelId="{B116168D-73E2-4E28-A641-0CBFF1A6A203}" type="presParOf" srcId="{366076DD-37E2-4915-B8BB-1E78CF598995}" destId="{C42C91B9-1CB5-48BC-AAB2-FB4B0C6D4CE0}" srcOrd="4" destOrd="0" presId="urn:microsoft.com/office/officeart/2009/layout/CircleArrowProcess"/>
    <dgm:cxn modelId="{D311B187-45E9-4897-8F83-863EA15EE207}" type="presParOf" srcId="{C42C91B9-1CB5-48BC-AAB2-FB4B0C6D4CE0}" destId="{93F44F3E-BBE7-416E-9280-AAB3EA5D1923}" srcOrd="0" destOrd="0" presId="urn:microsoft.com/office/officeart/2009/layout/CircleArrowProcess"/>
    <dgm:cxn modelId="{E7A91A2E-235D-4B4C-8BBA-1311CBEF80B8}" type="presParOf" srcId="{366076DD-37E2-4915-B8BB-1E78CF598995}" destId="{30C264E3-B1AD-4D83-B682-FE16970C03BE}" srcOrd="5" destOrd="0" presId="urn:microsoft.com/office/officeart/2009/layout/CircleArrowProcess"/>
  </dgm:cxnLst>
  <dgm:bg>
    <a:noFill/>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9EAAB68-0C91-4349-9B43-A7FF6A66AB72}"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it-IT"/>
        </a:p>
      </dgm:t>
    </dgm:pt>
    <dgm:pt modelId="{09AF99E2-01C0-4A71-9764-E8E1786F9E58}">
      <dgm:prSet phldrT="[Testo]" phldr="1"/>
      <dgm:spPr>
        <a:solidFill>
          <a:schemeClr val="tx1">
            <a:lumMod val="50000"/>
            <a:lumOff val="50000"/>
          </a:schemeClr>
        </a:solidFill>
      </dgm:spPr>
      <dgm:t>
        <a:bodyPr/>
        <a:lstStyle/>
        <a:p>
          <a:endParaRPr lang="it-IT" dirty="0"/>
        </a:p>
      </dgm:t>
    </dgm:pt>
    <dgm:pt modelId="{5DEFB928-9BA7-461A-BA3A-77E2DA4F2980}" type="parTrans" cxnId="{7AE5B5B8-56D8-4373-9591-C4256134CA27}">
      <dgm:prSet/>
      <dgm:spPr/>
      <dgm:t>
        <a:bodyPr/>
        <a:lstStyle/>
        <a:p>
          <a:endParaRPr lang="it-IT"/>
        </a:p>
      </dgm:t>
    </dgm:pt>
    <dgm:pt modelId="{A70820D3-FF84-4B6B-B73F-1D6EC1078C08}" type="sibTrans" cxnId="{7AE5B5B8-56D8-4373-9591-C4256134CA27}">
      <dgm:prSet/>
      <dgm:spPr/>
      <dgm:t>
        <a:bodyPr/>
        <a:lstStyle/>
        <a:p>
          <a:endParaRPr lang="it-IT"/>
        </a:p>
      </dgm:t>
    </dgm:pt>
    <dgm:pt modelId="{1299ECDF-8844-4071-BE80-25C47A809E86}">
      <dgm:prSet phldrT="[Testo]" phldr="1"/>
      <dgm:spPr>
        <a:solidFill>
          <a:schemeClr val="tx1">
            <a:lumMod val="50000"/>
            <a:lumOff val="50000"/>
          </a:schemeClr>
        </a:solidFill>
      </dgm:spPr>
      <dgm:t>
        <a:bodyPr/>
        <a:lstStyle/>
        <a:p>
          <a:endParaRPr lang="it-IT" dirty="0"/>
        </a:p>
      </dgm:t>
    </dgm:pt>
    <dgm:pt modelId="{6F52D5BF-86A0-4F3F-8E08-AB0A6F974D54}" type="parTrans" cxnId="{8D2E9D48-E897-44F6-B7B8-FA4D791F3749}">
      <dgm:prSet/>
      <dgm:spPr/>
      <dgm:t>
        <a:bodyPr/>
        <a:lstStyle/>
        <a:p>
          <a:endParaRPr lang="it-IT"/>
        </a:p>
      </dgm:t>
    </dgm:pt>
    <dgm:pt modelId="{57247FC0-C387-4ACD-86B3-5760502CC8A8}" type="sibTrans" cxnId="{8D2E9D48-E897-44F6-B7B8-FA4D791F3749}">
      <dgm:prSet/>
      <dgm:spPr/>
      <dgm:t>
        <a:bodyPr/>
        <a:lstStyle/>
        <a:p>
          <a:endParaRPr lang="it-IT"/>
        </a:p>
      </dgm:t>
    </dgm:pt>
    <dgm:pt modelId="{0C632D67-B22C-4052-A571-52A1E228645B}">
      <dgm:prSet phldrT="[Testo]" phldr="1"/>
      <dgm:spPr>
        <a:solidFill>
          <a:schemeClr val="bg1">
            <a:lumMod val="50000"/>
          </a:schemeClr>
        </a:solidFill>
      </dgm:spPr>
      <dgm:t>
        <a:bodyPr/>
        <a:lstStyle/>
        <a:p>
          <a:endParaRPr lang="it-IT"/>
        </a:p>
      </dgm:t>
    </dgm:pt>
    <dgm:pt modelId="{BADEBBE6-0624-466C-B8D5-195BCEB3BE68}" type="parTrans" cxnId="{71E1A501-C2FC-4A06-8B7A-B0E2F3C75FD3}">
      <dgm:prSet/>
      <dgm:spPr/>
      <dgm:t>
        <a:bodyPr/>
        <a:lstStyle/>
        <a:p>
          <a:endParaRPr lang="it-IT"/>
        </a:p>
      </dgm:t>
    </dgm:pt>
    <dgm:pt modelId="{D3B57A35-3C31-4DBE-8B3C-87AC55E14BB5}" type="sibTrans" cxnId="{71E1A501-C2FC-4A06-8B7A-B0E2F3C75FD3}">
      <dgm:prSet/>
      <dgm:spPr/>
      <dgm:t>
        <a:bodyPr/>
        <a:lstStyle/>
        <a:p>
          <a:endParaRPr lang="it-IT"/>
        </a:p>
      </dgm:t>
    </dgm:pt>
    <dgm:pt modelId="{536058D4-28BC-4AD4-8FA8-0548A4641481}">
      <dgm:prSet phldrT="[Testo]" phldr="1"/>
      <dgm:spPr>
        <a:solidFill>
          <a:schemeClr val="bg1">
            <a:lumMod val="50000"/>
          </a:schemeClr>
        </a:solidFill>
      </dgm:spPr>
      <dgm:t>
        <a:bodyPr/>
        <a:lstStyle/>
        <a:p>
          <a:endParaRPr lang="it-IT" dirty="0"/>
        </a:p>
      </dgm:t>
    </dgm:pt>
    <dgm:pt modelId="{51A49040-6EB2-4F24-99F6-F84C8D3CC19D}" type="parTrans" cxnId="{F90E44AE-F797-40A4-8E61-4D532D376CD7}">
      <dgm:prSet/>
      <dgm:spPr/>
      <dgm:t>
        <a:bodyPr/>
        <a:lstStyle/>
        <a:p>
          <a:endParaRPr lang="it-IT"/>
        </a:p>
      </dgm:t>
    </dgm:pt>
    <dgm:pt modelId="{1F62F1B6-09C7-4213-A436-017B41C9A1E7}" type="sibTrans" cxnId="{F90E44AE-F797-40A4-8E61-4D532D376CD7}">
      <dgm:prSet/>
      <dgm:spPr/>
      <dgm:t>
        <a:bodyPr/>
        <a:lstStyle/>
        <a:p>
          <a:endParaRPr lang="it-IT"/>
        </a:p>
      </dgm:t>
    </dgm:pt>
    <dgm:pt modelId="{829B2739-F628-4F18-9582-674191FFB2C4}">
      <dgm:prSet phldrT="[Testo]" phldr="1"/>
      <dgm:spPr>
        <a:solidFill>
          <a:schemeClr val="bg1">
            <a:lumMod val="50000"/>
          </a:schemeClr>
        </a:solidFill>
      </dgm:spPr>
      <dgm:t>
        <a:bodyPr/>
        <a:lstStyle/>
        <a:p>
          <a:endParaRPr lang="it-IT"/>
        </a:p>
      </dgm:t>
    </dgm:pt>
    <dgm:pt modelId="{68A43585-B416-48BA-84C2-EB369410EEE7}" type="parTrans" cxnId="{92766F4C-CA94-428D-AE94-21DEA7753FD5}">
      <dgm:prSet/>
      <dgm:spPr/>
      <dgm:t>
        <a:bodyPr/>
        <a:lstStyle/>
        <a:p>
          <a:endParaRPr lang="it-IT"/>
        </a:p>
      </dgm:t>
    </dgm:pt>
    <dgm:pt modelId="{895358BB-BCD5-44F9-BFFE-FF142397A2D4}" type="sibTrans" cxnId="{92766F4C-CA94-428D-AE94-21DEA7753FD5}">
      <dgm:prSet/>
      <dgm:spPr/>
      <dgm:t>
        <a:bodyPr/>
        <a:lstStyle/>
        <a:p>
          <a:endParaRPr lang="it-IT"/>
        </a:p>
      </dgm:t>
    </dgm:pt>
    <dgm:pt modelId="{E3DD8C1A-32FE-4D36-8221-1A2E469A77C6}" type="pres">
      <dgm:prSet presAssocID="{29EAAB68-0C91-4349-9B43-A7FF6A66AB72}" presName="diagram" presStyleCnt="0">
        <dgm:presLayoutVars>
          <dgm:dir/>
          <dgm:resizeHandles val="exact"/>
        </dgm:presLayoutVars>
      </dgm:prSet>
      <dgm:spPr/>
    </dgm:pt>
    <dgm:pt modelId="{5DDFFDB1-CF69-4EB2-9807-2D49D47A8E9F}" type="pres">
      <dgm:prSet presAssocID="{09AF99E2-01C0-4A71-9764-E8E1786F9E58}" presName="node" presStyleLbl="node1" presStyleIdx="0" presStyleCnt="5">
        <dgm:presLayoutVars>
          <dgm:bulletEnabled val="1"/>
        </dgm:presLayoutVars>
      </dgm:prSet>
      <dgm:spPr/>
    </dgm:pt>
    <dgm:pt modelId="{F3ECEBFE-B9F0-4C4F-B44C-4555B3556F80}" type="pres">
      <dgm:prSet presAssocID="{A70820D3-FF84-4B6B-B73F-1D6EC1078C08}" presName="sibTrans" presStyleCnt="0"/>
      <dgm:spPr/>
    </dgm:pt>
    <dgm:pt modelId="{911331A8-346D-4130-A172-D8C544B9CAD9}" type="pres">
      <dgm:prSet presAssocID="{1299ECDF-8844-4071-BE80-25C47A809E86}" presName="node" presStyleLbl="node1" presStyleIdx="1" presStyleCnt="5">
        <dgm:presLayoutVars>
          <dgm:bulletEnabled val="1"/>
        </dgm:presLayoutVars>
      </dgm:prSet>
      <dgm:spPr/>
    </dgm:pt>
    <dgm:pt modelId="{B2002B68-BCA0-434D-8FB3-8434C8AD6641}" type="pres">
      <dgm:prSet presAssocID="{57247FC0-C387-4ACD-86B3-5760502CC8A8}" presName="sibTrans" presStyleCnt="0"/>
      <dgm:spPr/>
    </dgm:pt>
    <dgm:pt modelId="{86136144-664D-4021-883D-740FC974553F}" type="pres">
      <dgm:prSet presAssocID="{0C632D67-B22C-4052-A571-52A1E228645B}" presName="node" presStyleLbl="node1" presStyleIdx="2" presStyleCnt="5">
        <dgm:presLayoutVars>
          <dgm:bulletEnabled val="1"/>
        </dgm:presLayoutVars>
      </dgm:prSet>
      <dgm:spPr/>
    </dgm:pt>
    <dgm:pt modelId="{2B7CBC27-2E83-488D-A6EF-87519376B9D8}" type="pres">
      <dgm:prSet presAssocID="{D3B57A35-3C31-4DBE-8B3C-87AC55E14BB5}" presName="sibTrans" presStyleCnt="0"/>
      <dgm:spPr/>
    </dgm:pt>
    <dgm:pt modelId="{84A5EBC2-DCF5-42CC-91F2-0CAC1F6405DD}" type="pres">
      <dgm:prSet presAssocID="{536058D4-28BC-4AD4-8FA8-0548A4641481}" presName="node" presStyleLbl="node1" presStyleIdx="3" presStyleCnt="5">
        <dgm:presLayoutVars>
          <dgm:bulletEnabled val="1"/>
        </dgm:presLayoutVars>
      </dgm:prSet>
      <dgm:spPr/>
    </dgm:pt>
    <dgm:pt modelId="{41C63F17-D357-4488-B7A7-A5FE86E0DFA2}" type="pres">
      <dgm:prSet presAssocID="{1F62F1B6-09C7-4213-A436-017B41C9A1E7}" presName="sibTrans" presStyleCnt="0"/>
      <dgm:spPr/>
    </dgm:pt>
    <dgm:pt modelId="{8EF7F78A-B113-4EFF-8D39-D2F88E7454DF}" type="pres">
      <dgm:prSet presAssocID="{829B2739-F628-4F18-9582-674191FFB2C4}" presName="node" presStyleLbl="node1" presStyleIdx="4" presStyleCnt="5">
        <dgm:presLayoutVars>
          <dgm:bulletEnabled val="1"/>
        </dgm:presLayoutVars>
      </dgm:prSet>
      <dgm:spPr/>
    </dgm:pt>
  </dgm:ptLst>
  <dgm:cxnLst>
    <dgm:cxn modelId="{71E1A501-C2FC-4A06-8B7A-B0E2F3C75FD3}" srcId="{29EAAB68-0C91-4349-9B43-A7FF6A66AB72}" destId="{0C632D67-B22C-4052-A571-52A1E228645B}" srcOrd="2" destOrd="0" parTransId="{BADEBBE6-0624-466C-B8D5-195BCEB3BE68}" sibTransId="{D3B57A35-3C31-4DBE-8B3C-87AC55E14BB5}"/>
    <dgm:cxn modelId="{DD667D24-633D-404E-839A-51EA70569D90}" type="presOf" srcId="{829B2739-F628-4F18-9582-674191FFB2C4}" destId="{8EF7F78A-B113-4EFF-8D39-D2F88E7454DF}" srcOrd="0" destOrd="0" presId="urn:microsoft.com/office/officeart/2005/8/layout/default"/>
    <dgm:cxn modelId="{E75ED13E-7034-402D-9E1D-ADC01DE561F0}" type="presOf" srcId="{09AF99E2-01C0-4A71-9764-E8E1786F9E58}" destId="{5DDFFDB1-CF69-4EB2-9807-2D49D47A8E9F}" srcOrd="0" destOrd="0" presId="urn:microsoft.com/office/officeart/2005/8/layout/default"/>
    <dgm:cxn modelId="{C7B7E246-9315-4202-BCCA-D5294E5341D4}" type="presOf" srcId="{536058D4-28BC-4AD4-8FA8-0548A4641481}" destId="{84A5EBC2-DCF5-42CC-91F2-0CAC1F6405DD}" srcOrd="0" destOrd="0" presId="urn:microsoft.com/office/officeart/2005/8/layout/default"/>
    <dgm:cxn modelId="{8D2E9D48-E897-44F6-B7B8-FA4D791F3749}" srcId="{29EAAB68-0C91-4349-9B43-A7FF6A66AB72}" destId="{1299ECDF-8844-4071-BE80-25C47A809E86}" srcOrd="1" destOrd="0" parTransId="{6F52D5BF-86A0-4F3F-8E08-AB0A6F974D54}" sibTransId="{57247FC0-C387-4ACD-86B3-5760502CC8A8}"/>
    <dgm:cxn modelId="{92766F4C-CA94-428D-AE94-21DEA7753FD5}" srcId="{29EAAB68-0C91-4349-9B43-A7FF6A66AB72}" destId="{829B2739-F628-4F18-9582-674191FFB2C4}" srcOrd="4" destOrd="0" parTransId="{68A43585-B416-48BA-84C2-EB369410EEE7}" sibTransId="{895358BB-BCD5-44F9-BFFE-FF142397A2D4}"/>
    <dgm:cxn modelId="{F90E44AE-F797-40A4-8E61-4D532D376CD7}" srcId="{29EAAB68-0C91-4349-9B43-A7FF6A66AB72}" destId="{536058D4-28BC-4AD4-8FA8-0548A4641481}" srcOrd="3" destOrd="0" parTransId="{51A49040-6EB2-4F24-99F6-F84C8D3CC19D}" sibTransId="{1F62F1B6-09C7-4213-A436-017B41C9A1E7}"/>
    <dgm:cxn modelId="{7AE5B5B8-56D8-4373-9591-C4256134CA27}" srcId="{29EAAB68-0C91-4349-9B43-A7FF6A66AB72}" destId="{09AF99E2-01C0-4A71-9764-E8E1786F9E58}" srcOrd="0" destOrd="0" parTransId="{5DEFB928-9BA7-461A-BA3A-77E2DA4F2980}" sibTransId="{A70820D3-FF84-4B6B-B73F-1D6EC1078C08}"/>
    <dgm:cxn modelId="{EF8130B9-A9B0-43D8-9618-8624CC32F86E}" type="presOf" srcId="{0C632D67-B22C-4052-A571-52A1E228645B}" destId="{86136144-664D-4021-883D-740FC974553F}" srcOrd="0" destOrd="0" presId="urn:microsoft.com/office/officeart/2005/8/layout/default"/>
    <dgm:cxn modelId="{3E5D1CE7-67C1-461C-B9EB-FF33697D9962}" type="presOf" srcId="{29EAAB68-0C91-4349-9B43-A7FF6A66AB72}" destId="{E3DD8C1A-32FE-4D36-8221-1A2E469A77C6}" srcOrd="0" destOrd="0" presId="urn:microsoft.com/office/officeart/2005/8/layout/default"/>
    <dgm:cxn modelId="{072210F1-C178-4D05-9F0F-0949EB4A15EC}" type="presOf" srcId="{1299ECDF-8844-4071-BE80-25C47A809E86}" destId="{911331A8-346D-4130-A172-D8C544B9CAD9}" srcOrd="0" destOrd="0" presId="urn:microsoft.com/office/officeart/2005/8/layout/default"/>
    <dgm:cxn modelId="{B9B13A4E-7F35-4C46-BB18-32B74E68ADB1}" type="presParOf" srcId="{E3DD8C1A-32FE-4D36-8221-1A2E469A77C6}" destId="{5DDFFDB1-CF69-4EB2-9807-2D49D47A8E9F}" srcOrd="0" destOrd="0" presId="urn:microsoft.com/office/officeart/2005/8/layout/default"/>
    <dgm:cxn modelId="{98FB8B89-829B-47AB-9BF0-E9A04966B483}" type="presParOf" srcId="{E3DD8C1A-32FE-4D36-8221-1A2E469A77C6}" destId="{F3ECEBFE-B9F0-4C4F-B44C-4555B3556F80}" srcOrd="1" destOrd="0" presId="urn:microsoft.com/office/officeart/2005/8/layout/default"/>
    <dgm:cxn modelId="{08A7F7BB-5704-4596-B48F-59688F5179D7}" type="presParOf" srcId="{E3DD8C1A-32FE-4D36-8221-1A2E469A77C6}" destId="{911331A8-346D-4130-A172-D8C544B9CAD9}" srcOrd="2" destOrd="0" presId="urn:microsoft.com/office/officeart/2005/8/layout/default"/>
    <dgm:cxn modelId="{5A241C8E-5202-45FD-AFDA-990E97F6B55B}" type="presParOf" srcId="{E3DD8C1A-32FE-4D36-8221-1A2E469A77C6}" destId="{B2002B68-BCA0-434D-8FB3-8434C8AD6641}" srcOrd="3" destOrd="0" presId="urn:microsoft.com/office/officeart/2005/8/layout/default"/>
    <dgm:cxn modelId="{A654DA44-B7E7-49B2-AB27-DA824921386D}" type="presParOf" srcId="{E3DD8C1A-32FE-4D36-8221-1A2E469A77C6}" destId="{86136144-664D-4021-883D-740FC974553F}" srcOrd="4" destOrd="0" presId="urn:microsoft.com/office/officeart/2005/8/layout/default"/>
    <dgm:cxn modelId="{7613E300-D861-476A-9493-FACA27D26A3C}" type="presParOf" srcId="{E3DD8C1A-32FE-4D36-8221-1A2E469A77C6}" destId="{2B7CBC27-2E83-488D-A6EF-87519376B9D8}" srcOrd="5" destOrd="0" presId="urn:microsoft.com/office/officeart/2005/8/layout/default"/>
    <dgm:cxn modelId="{CA1FCD0C-6A35-45B6-AB94-702E992A9A96}" type="presParOf" srcId="{E3DD8C1A-32FE-4D36-8221-1A2E469A77C6}" destId="{84A5EBC2-DCF5-42CC-91F2-0CAC1F6405DD}" srcOrd="6" destOrd="0" presId="urn:microsoft.com/office/officeart/2005/8/layout/default"/>
    <dgm:cxn modelId="{5BC6F13A-BFBC-4120-AF44-E0FF9C62E23B}" type="presParOf" srcId="{E3DD8C1A-32FE-4D36-8221-1A2E469A77C6}" destId="{41C63F17-D357-4488-B7A7-A5FE86E0DFA2}" srcOrd="7" destOrd="0" presId="urn:microsoft.com/office/officeart/2005/8/layout/default"/>
    <dgm:cxn modelId="{E5CC1525-FA80-435F-BB05-E0685DFD1F19}" type="presParOf" srcId="{E3DD8C1A-32FE-4D36-8221-1A2E469A77C6}" destId="{8EF7F78A-B113-4EFF-8D39-D2F88E7454DF}" srcOrd="8" destOrd="0" presId="urn:microsoft.com/office/officeart/2005/8/layout/default"/>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F3BC6F-20B8-4630-8B81-09383EC63A53}" type="doc">
      <dgm:prSet loTypeId="urn:microsoft.com/office/officeart/2005/8/layout/process2" loCatId="process" qsTypeId="urn:microsoft.com/office/officeart/2005/8/quickstyle/simple1" qsCatId="simple" csTypeId="urn:microsoft.com/office/officeart/2005/8/colors/accent1_2" csCatId="accent1" phldr="1"/>
      <dgm:spPr/>
    </dgm:pt>
    <dgm:pt modelId="{B704685F-90A1-4A01-9487-8A4773942030}">
      <dgm:prSet phldrT="[Testo]" phldr="1"/>
      <dgm:spPr>
        <a:solidFill>
          <a:schemeClr val="bg1">
            <a:lumMod val="50000"/>
          </a:schemeClr>
        </a:solidFill>
      </dgm:spPr>
      <dgm:t>
        <a:bodyPr/>
        <a:lstStyle/>
        <a:p>
          <a:endParaRPr lang="it-IT" dirty="0"/>
        </a:p>
      </dgm:t>
    </dgm:pt>
    <dgm:pt modelId="{817FE166-BDFA-4E6A-9A51-E99AC11DA465}" type="parTrans" cxnId="{B2E99300-408A-4534-8256-2D62679C440C}">
      <dgm:prSet/>
      <dgm:spPr/>
      <dgm:t>
        <a:bodyPr/>
        <a:lstStyle/>
        <a:p>
          <a:endParaRPr lang="it-IT"/>
        </a:p>
      </dgm:t>
    </dgm:pt>
    <dgm:pt modelId="{1DB23EE2-C5E9-4F26-A06E-3A28A3F1620D}" type="sibTrans" cxnId="{B2E99300-408A-4534-8256-2D62679C440C}">
      <dgm:prSet/>
      <dgm:spPr>
        <a:solidFill>
          <a:srgbClr val="A2A2A2"/>
        </a:solidFill>
      </dgm:spPr>
      <dgm:t>
        <a:bodyPr/>
        <a:lstStyle/>
        <a:p>
          <a:endParaRPr lang="it-IT"/>
        </a:p>
      </dgm:t>
    </dgm:pt>
    <dgm:pt modelId="{80164245-FBA5-4200-9023-90F91F73BD9E}">
      <dgm:prSet phldrT="[Testo]" phldr="1"/>
      <dgm:spPr>
        <a:solidFill>
          <a:schemeClr val="bg1">
            <a:lumMod val="50000"/>
          </a:schemeClr>
        </a:solidFill>
      </dgm:spPr>
      <dgm:t>
        <a:bodyPr/>
        <a:lstStyle/>
        <a:p>
          <a:endParaRPr lang="it-IT"/>
        </a:p>
      </dgm:t>
    </dgm:pt>
    <dgm:pt modelId="{6DC4A9AE-62A4-47DA-BD2A-3AE34061CC18}" type="parTrans" cxnId="{6B3B4386-CE4C-496C-A710-EAFD3D3BB7E4}">
      <dgm:prSet/>
      <dgm:spPr/>
      <dgm:t>
        <a:bodyPr/>
        <a:lstStyle/>
        <a:p>
          <a:endParaRPr lang="it-IT"/>
        </a:p>
      </dgm:t>
    </dgm:pt>
    <dgm:pt modelId="{F7DE7263-C08C-45E6-9610-3707AA52FAF4}" type="sibTrans" cxnId="{6B3B4386-CE4C-496C-A710-EAFD3D3BB7E4}">
      <dgm:prSet/>
      <dgm:spPr>
        <a:solidFill>
          <a:srgbClr val="A2A2A2"/>
        </a:solidFill>
      </dgm:spPr>
      <dgm:t>
        <a:bodyPr/>
        <a:lstStyle/>
        <a:p>
          <a:endParaRPr lang="it-IT"/>
        </a:p>
      </dgm:t>
    </dgm:pt>
    <dgm:pt modelId="{48BF1DE5-19BC-490F-AA43-8036887E2B11}">
      <dgm:prSet phldrT="[Testo]" phldr="1"/>
      <dgm:spPr>
        <a:solidFill>
          <a:schemeClr val="bg1">
            <a:lumMod val="50000"/>
          </a:schemeClr>
        </a:solidFill>
      </dgm:spPr>
      <dgm:t>
        <a:bodyPr/>
        <a:lstStyle/>
        <a:p>
          <a:endParaRPr lang="it-IT"/>
        </a:p>
      </dgm:t>
    </dgm:pt>
    <dgm:pt modelId="{ADB8B18D-7564-4C9A-A6B5-8850E986E602}" type="parTrans" cxnId="{2625A7AA-FAD7-424A-8BBC-BC556B175C2F}">
      <dgm:prSet/>
      <dgm:spPr/>
      <dgm:t>
        <a:bodyPr/>
        <a:lstStyle/>
        <a:p>
          <a:endParaRPr lang="it-IT"/>
        </a:p>
      </dgm:t>
    </dgm:pt>
    <dgm:pt modelId="{B97541A9-76F1-4D21-B284-84BEA6AB76C0}" type="sibTrans" cxnId="{2625A7AA-FAD7-424A-8BBC-BC556B175C2F}">
      <dgm:prSet/>
      <dgm:spPr/>
      <dgm:t>
        <a:bodyPr/>
        <a:lstStyle/>
        <a:p>
          <a:endParaRPr lang="it-IT"/>
        </a:p>
      </dgm:t>
    </dgm:pt>
    <dgm:pt modelId="{74996923-1F25-40AC-8DB0-80CABAA42F85}" type="pres">
      <dgm:prSet presAssocID="{D8F3BC6F-20B8-4630-8B81-09383EC63A53}" presName="linearFlow" presStyleCnt="0">
        <dgm:presLayoutVars>
          <dgm:resizeHandles val="exact"/>
        </dgm:presLayoutVars>
      </dgm:prSet>
      <dgm:spPr/>
    </dgm:pt>
    <dgm:pt modelId="{CFC53D04-5BC9-4DBD-937E-68C61E7BD0C3}" type="pres">
      <dgm:prSet presAssocID="{B704685F-90A1-4A01-9487-8A4773942030}" presName="node" presStyleLbl="node1" presStyleIdx="0" presStyleCnt="3">
        <dgm:presLayoutVars>
          <dgm:bulletEnabled val="1"/>
        </dgm:presLayoutVars>
      </dgm:prSet>
      <dgm:spPr/>
    </dgm:pt>
    <dgm:pt modelId="{0DE17EFC-3343-4FD6-8CFC-9E1620FD9BAF}" type="pres">
      <dgm:prSet presAssocID="{1DB23EE2-C5E9-4F26-A06E-3A28A3F1620D}" presName="sibTrans" presStyleLbl="sibTrans2D1" presStyleIdx="0" presStyleCnt="2"/>
      <dgm:spPr/>
    </dgm:pt>
    <dgm:pt modelId="{5395E6F3-8200-4595-BB93-E084EFE60543}" type="pres">
      <dgm:prSet presAssocID="{1DB23EE2-C5E9-4F26-A06E-3A28A3F1620D}" presName="connectorText" presStyleLbl="sibTrans2D1" presStyleIdx="0" presStyleCnt="2"/>
      <dgm:spPr/>
    </dgm:pt>
    <dgm:pt modelId="{A1468C15-56BE-4240-9642-38817CFBA8FD}" type="pres">
      <dgm:prSet presAssocID="{80164245-FBA5-4200-9023-90F91F73BD9E}" presName="node" presStyleLbl="node1" presStyleIdx="1" presStyleCnt="3">
        <dgm:presLayoutVars>
          <dgm:bulletEnabled val="1"/>
        </dgm:presLayoutVars>
      </dgm:prSet>
      <dgm:spPr/>
    </dgm:pt>
    <dgm:pt modelId="{091D19BC-E2DC-40E3-9E90-1FE3F79FF877}" type="pres">
      <dgm:prSet presAssocID="{F7DE7263-C08C-45E6-9610-3707AA52FAF4}" presName="sibTrans" presStyleLbl="sibTrans2D1" presStyleIdx="1" presStyleCnt="2"/>
      <dgm:spPr/>
    </dgm:pt>
    <dgm:pt modelId="{C5F3FBC8-1715-496E-ABE5-659735E662D7}" type="pres">
      <dgm:prSet presAssocID="{F7DE7263-C08C-45E6-9610-3707AA52FAF4}" presName="connectorText" presStyleLbl="sibTrans2D1" presStyleIdx="1" presStyleCnt="2"/>
      <dgm:spPr/>
    </dgm:pt>
    <dgm:pt modelId="{0D3A6063-CF07-471C-A7AA-3CEE2EB169D3}" type="pres">
      <dgm:prSet presAssocID="{48BF1DE5-19BC-490F-AA43-8036887E2B11}" presName="node" presStyleLbl="node1" presStyleIdx="2" presStyleCnt="3">
        <dgm:presLayoutVars>
          <dgm:bulletEnabled val="1"/>
        </dgm:presLayoutVars>
      </dgm:prSet>
      <dgm:spPr/>
    </dgm:pt>
  </dgm:ptLst>
  <dgm:cxnLst>
    <dgm:cxn modelId="{B2E99300-408A-4534-8256-2D62679C440C}" srcId="{D8F3BC6F-20B8-4630-8B81-09383EC63A53}" destId="{B704685F-90A1-4A01-9487-8A4773942030}" srcOrd="0" destOrd="0" parTransId="{817FE166-BDFA-4E6A-9A51-E99AC11DA465}" sibTransId="{1DB23EE2-C5E9-4F26-A06E-3A28A3F1620D}"/>
    <dgm:cxn modelId="{9B3A6616-15E8-4E1E-BE09-C2A5A3913C42}" type="presOf" srcId="{B704685F-90A1-4A01-9487-8A4773942030}" destId="{CFC53D04-5BC9-4DBD-937E-68C61E7BD0C3}" srcOrd="0" destOrd="0" presId="urn:microsoft.com/office/officeart/2005/8/layout/process2"/>
    <dgm:cxn modelId="{BA450C24-A848-4E19-B0E1-9B4F3139CA35}" type="presOf" srcId="{48BF1DE5-19BC-490F-AA43-8036887E2B11}" destId="{0D3A6063-CF07-471C-A7AA-3CEE2EB169D3}" srcOrd="0" destOrd="0" presId="urn:microsoft.com/office/officeart/2005/8/layout/process2"/>
    <dgm:cxn modelId="{B33EE425-0620-491C-A039-AA98FCE2B8A0}" type="presOf" srcId="{1DB23EE2-C5E9-4F26-A06E-3A28A3F1620D}" destId="{0DE17EFC-3343-4FD6-8CFC-9E1620FD9BAF}" srcOrd="0" destOrd="0" presId="urn:microsoft.com/office/officeart/2005/8/layout/process2"/>
    <dgm:cxn modelId="{A0CAEF61-0962-44CD-8E7B-7D10D5E3DEFD}" type="presOf" srcId="{F7DE7263-C08C-45E6-9610-3707AA52FAF4}" destId="{C5F3FBC8-1715-496E-ABE5-659735E662D7}" srcOrd="1" destOrd="0" presId="urn:microsoft.com/office/officeart/2005/8/layout/process2"/>
    <dgm:cxn modelId="{34F10243-3444-46EC-A3AB-F070C84DE1F9}" type="presOf" srcId="{80164245-FBA5-4200-9023-90F91F73BD9E}" destId="{A1468C15-56BE-4240-9642-38817CFBA8FD}" srcOrd="0" destOrd="0" presId="urn:microsoft.com/office/officeart/2005/8/layout/process2"/>
    <dgm:cxn modelId="{6B3B4386-CE4C-496C-A710-EAFD3D3BB7E4}" srcId="{D8F3BC6F-20B8-4630-8B81-09383EC63A53}" destId="{80164245-FBA5-4200-9023-90F91F73BD9E}" srcOrd="1" destOrd="0" parTransId="{6DC4A9AE-62A4-47DA-BD2A-3AE34061CC18}" sibTransId="{F7DE7263-C08C-45E6-9610-3707AA52FAF4}"/>
    <dgm:cxn modelId="{2625A7AA-FAD7-424A-8BBC-BC556B175C2F}" srcId="{D8F3BC6F-20B8-4630-8B81-09383EC63A53}" destId="{48BF1DE5-19BC-490F-AA43-8036887E2B11}" srcOrd="2" destOrd="0" parTransId="{ADB8B18D-7564-4C9A-A6B5-8850E986E602}" sibTransId="{B97541A9-76F1-4D21-B284-84BEA6AB76C0}"/>
    <dgm:cxn modelId="{7D1D09C9-2EF8-4CE1-8618-E43D0278185B}" type="presOf" srcId="{D8F3BC6F-20B8-4630-8B81-09383EC63A53}" destId="{74996923-1F25-40AC-8DB0-80CABAA42F85}" srcOrd="0" destOrd="0" presId="urn:microsoft.com/office/officeart/2005/8/layout/process2"/>
    <dgm:cxn modelId="{32B476EC-8861-4F0E-B8D4-EEE1FA456C1A}" type="presOf" srcId="{F7DE7263-C08C-45E6-9610-3707AA52FAF4}" destId="{091D19BC-E2DC-40E3-9E90-1FE3F79FF877}" srcOrd="0" destOrd="0" presId="urn:microsoft.com/office/officeart/2005/8/layout/process2"/>
    <dgm:cxn modelId="{231F01FF-C66A-4568-A345-6FE91DEEDC65}" type="presOf" srcId="{1DB23EE2-C5E9-4F26-A06E-3A28A3F1620D}" destId="{5395E6F3-8200-4595-BB93-E084EFE60543}" srcOrd="1" destOrd="0" presId="urn:microsoft.com/office/officeart/2005/8/layout/process2"/>
    <dgm:cxn modelId="{3472FB09-D081-46DB-9491-7D80F65DD72C}" type="presParOf" srcId="{74996923-1F25-40AC-8DB0-80CABAA42F85}" destId="{CFC53D04-5BC9-4DBD-937E-68C61E7BD0C3}" srcOrd="0" destOrd="0" presId="urn:microsoft.com/office/officeart/2005/8/layout/process2"/>
    <dgm:cxn modelId="{D26D7FEB-A9DB-4DCF-B3A0-1910DD6FEEE5}" type="presParOf" srcId="{74996923-1F25-40AC-8DB0-80CABAA42F85}" destId="{0DE17EFC-3343-4FD6-8CFC-9E1620FD9BAF}" srcOrd="1" destOrd="0" presId="urn:microsoft.com/office/officeart/2005/8/layout/process2"/>
    <dgm:cxn modelId="{C32D40CB-B8D8-43D1-B17F-F210C31283BD}" type="presParOf" srcId="{0DE17EFC-3343-4FD6-8CFC-9E1620FD9BAF}" destId="{5395E6F3-8200-4595-BB93-E084EFE60543}" srcOrd="0" destOrd="0" presId="urn:microsoft.com/office/officeart/2005/8/layout/process2"/>
    <dgm:cxn modelId="{E256328D-0E80-4D24-A41C-617A8B6F50C7}" type="presParOf" srcId="{74996923-1F25-40AC-8DB0-80CABAA42F85}" destId="{A1468C15-56BE-4240-9642-38817CFBA8FD}" srcOrd="2" destOrd="0" presId="urn:microsoft.com/office/officeart/2005/8/layout/process2"/>
    <dgm:cxn modelId="{BC8C0E27-AD3C-4199-89B5-7CE163B962CE}" type="presParOf" srcId="{74996923-1F25-40AC-8DB0-80CABAA42F85}" destId="{091D19BC-E2DC-40E3-9E90-1FE3F79FF877}" srcOrd="3" destOrd="0" presId="urn:microsoft.com/office/officeart/2005/8/layout/process2"/>
    <dgm:cxn modelId="{A48ED4CF-5E1D-43FC-9BA8-C8009274238A}" type="presParOf" srcId="{091D19BC-E2DC-40E3-9E90-1FE3F79FF877}" destId="{C5F3FBC8-1715-496E-ABE5-659735E662D7}" srcOrd="0" destOrd="0" presId="urn:microsoft.com/office/officeart/2005/8/layout/process2"/>
    <dgm:cxn modelId="{41B672F2-E3F9-4769-826F-D559B714F5AA}" type="presParOf" srcId="{74996923-1F25-40AC-8DB0-80CABAA42F85}" destId="{0D3A6063-CF07-471C-A7AA-3CEE2EB169D3}" srcOrd="4" destOrd="0" presId="urn:microsoft.com/office/officeart/2005/8/layout/process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A3886A-05E7-41EB-BDB9-73678A6CA8CA}">
      <dsp:nvSpPr>
        <dsp:cNvPr id="0" name=""/>
        <dsp:cNvSpPr/>
      </dsp:nvSpPr>
      <dsp:spPr>
        <a:xfrm>
          <a:off x="4390896" y="0"/>
          <a:ext cx="3668048" cy="3668606"/>
        </a:xfrm>
        <a:prstGeom prst="circularArrow">
          <a:avLst>
            <a:gd name="adj1" fmla="val 10980"/>
            <a:gd name="adj2" fmla="val 1142322"/>
            <a:gd name="adj3" fmla="val 4500000"/>
            <a:gd name="adj4" fmla="val 108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E3C939-56D6-4404-AF42-AB03E755F2A9}">
      <dsp:nvSpPr>
        <dsp:cNvPr id="0" name=""/>
        <dsp:cNvSpPr/>
      </dsp:nvSpPr>
      <dsp:spPr>
        <a:xfrm>
          <a:off x="5201656" y="132447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dirty="0"/>
        </a:p>
      </dsp:txBody>
      <dsp:txXfrm>
        <a:off x="5201656" y="1324478"/>
        <a:ext cx="2038264" cy="1018888"/>
      </dsp:txXfrm>
    </dsp:sp>
    <dsp:sp modelId="{DA320362-1A24-4489-9E0F-0465802DBC33}">
      <dsp:nvSpPr>
        <dsp:cNvPr id="0" name=""/>
        <dsp:cNvSpPr/>
      </dsp:nvSpPr>
      <dsp:spPr>
        <a:xfrm>
          <a:off x="3372109" y="2107886"/>
          <a:ext cx="3668048" cy="3668606"/>
        </a:xfrm>
        <a:prstGeom prst="leftCircularArrow">
          <a:avLst>
            <a:gd name="adj1" fmla="val 10980"/>
            <a:gd name="adj2" fmla="val 1142322"/>
            <a:gd name="adj3" fmla="val 6300000"/>
            <a:gd name="adj4" fmla="val 18900000"/>
            <a:gd name="adj5" fmla="val 125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F8D9DF6-03A9-4860-9F6C-4CCF4221E137}">
      <dsp:nvSpPr>
        <dsp:cNvPr id="0" name=""/>
        <dsp:cNvSpPr/>
      </dsp:nvSpPr>
      <dsp:spPr>
        <a:xfrm>
          <a:off x="4187001" y="3444558"/>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4187001" y="3444558"/>
        <a:ext cx="2038264" cy="1018888"/>
      </dsp:txXfrm>
    </dsp:sp>
    <dsp:sp modelId="{93F44F3E-BBE7-416E-9280-AAB3EA5D1923}">
      <dsp:nvSpPr>
        <dsp:cNvPr id="0" name=""/>
        <dsp:cNvSpPr/>
      </dsp:nvSpPr>
      <dsp:spPr>
        <a:xfrm>
          <a:off x="4651965" y="4468018"/>
          <a:ext cx="3151422" cy="3152685"/>
        </a:xfrm>
        <a:prstGeom prst="blockArc">
          <a:avLst>
            <a:gd name="adj1" fmla="val 13500000"/>
            <a:gd name="adj2" fmla="val 10800000"/>
            <a:gd name="adj3" fmla="val 1274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0C264E3-B1AD-4D83-B682-FE16970C03BE}">
      <dsp:nvSpPr>
        <dsp:cNvPr id="0" name=""/>
        <dsp:cNvSpPr/>
      </dsp:nvSpPr>
      <dsp:spPr>
        <a:xfrm>
          <a:off x="5206478" y="5567686"/>
          <a:ext cx="2038264" cy="10188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5560" tIns="35560" rIns="35560" bIns="35560" numCol="1" spcCol="1270" anchor="ctr" anchorCtr="0">
          <a:noAutofit/>
        </a:bodyPr>
        <a:lstStyle/>
        <a:p>
          <a:pPr marL="0" lvl="0" indent="0" algn="ctr" defTabSz="2489200">
            <a:lnSpc>
              <a:spcPct val="90000"/>
            </a:lnSpc>
            <a:spcBef>
              <a:spcPct val="0"/>
            </a:spcBef>
            <a:spcAft>
              <a:spcPct val="35000"/>
            </a:spcAft>
            <a:buNone/>
          </a:pPr>
          <a:endParaRPr lang="it-IT" sz="5600" kern="1200"/>
        </a:p>
      </dsp:txBody>
      <dsp:txXfrm>
        <a:off x="5206478" y="5567686"/>
        <a:ext cx="2038264" cy="10188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DDFFDB1-CF69-4EB2-9807-2D49D47A8E9F}">
      <dsp:nvSpPr>
        <dsp:cNvPr id="0" name=""/>
        <dsp:cNvSpPr/>
      </dsp:nvSpPr>
      <dsp:spPr>
        <a:xfrm>
          <a:off x="169987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699877" y="3680"/>
        <a:ext cx="3765236" cy="2259142"/>
      </dsp:txXfrm>
    </dsp:sp>
    <dsp:sp modelId="{911331A8-346D-4130-A172-D8C544B9CAD9}">
      <dsp:nvSpPr>
        <dsp:cNvPr id="0" name=""/>
        <dsp:cNvSpPr/>
      </dsp:nvSpPr>
      <dsp:spPr>
        <a:xfrm>
          <a:off x="5841637" y="3680"/>
          <a:ext cx="3765236" cy="2259142"/>
        </a:xfrm>
        <a:prstGeom prst="rect">
          <a:avLst/>
        </a:prstGeom>
        <a:solidFill>
          <a:schemeClr val="tx1">
            <a:lumMod val="50000"/>
            <a:lumOff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3680"/>
        <a:ext cx="3765236" cy="2259142"/>
      </dsp:txXfrm>
    </dsp:sp>
    <dsp:sp modelId="{86136144-664D-4021-883D-740FC974553F}">
      <dsp:nvSpPr>
        <dsp:cNvPr id="0" name=""/>
        <dsp:cNvSpPr/>
      </dsp:nvSpPr>
      <dsp:spPr>
        <a:xfrm>
          <a:off x="169987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699877" y="2639346"/>
        <a:ext cx="3765236" cy="2259142"/>
      </dsp:txXfrm>
    </dsp:sp>
    <dsp:sp modelId="{84A5EBC2-DCF5-42CC-91F2-0CAC1F6405DD}">
      <dsp:nvSpPr>
        <dsp:cNvPr id="0" name=""/>
        <dsp:cNvSpPr/>
      </dsp:nvSpPr>
      <dsp:spPr>
        <a:xfrm>
          <a:off x="5841637" y="2639346"/>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5841637" y="2639346"/>
        <a:ext cx="3765236" cy="2259142"/>
      </dsp:txXfrm>
    </dsp:sp>
    <dsp:sp modelId="{8EF7F78A-B113-4EFF-8D39-D2F88E7454DF}">
      <dsp:nvSpPr>
        <dsp:cNvPr id="0" name=""/>
        <dsp:cNvSpPr/>
      </dsp:nvSpPr>
      <dsp:spPr>
        <a:xfrm>
          <a:off x="3770757" y="5275012"/>
          <a:ext cx="3765236" cy="2259142"/>
        </a:xfrm>
        <a:prstGeom prst="rect">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3770757" y="5275012"/>
        <a:ext cx="3765236" cy="2259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53D04-5BC9-4DBD-937E-68C61E7BD0C3}">
      <dsp:nvSpPr>
        <dsp:cNvPr id="0" name=""/>
        <dsp:cNvSpPr/>
      </dsp:nvSpPr>
      <dsp:spPr>
        <a:xfrm>
          <a:off x="1096648" y="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dirty="0"/>
        </a:p>
      </dsp:txBody>
      <dsp:txXfrm>
        <a:off x="1156893" y="60245"/>
        <a:ext cx="3581948" cy="1936420"/>
      </dsp:txXfrm>
    </dsp:sp>
    <dsp:sp modelId="{0DE17EFC-3343-4FD6-8CFC-9E1620FD9BAF}">
      <dsp:nvSpPr>
        <dsp:cNvPr id="0" name=""/>
        <dsp:cNvSpPr/>
      </dsp:nvSpPr>
      <dsp:spPr>
        <a:xfrm rot="5400000">
          <a:off x="2562197" y="2108333"/>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2185467"/>
        <a:ext cx="555365" cy="539939"/>
      </dsp:txXfrm>
    </dsp:sp>
    <dsp:sp modelId="{A1468C15-56BE-4240-9642-38817CFBA8FD}">
      <dsp:nvSpPr>
        <dsp:cNvPr id="0" name=""/>
        <dsp:cNvSpPr/>
      </dsp:nvSpPr>
      <dsp:spPr>
        <a:xfrm>
          <a:off x="1096648" y="3085365"/>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3145610"/>
        <a:ext cx="3581948" cy="1936420"/>
      </dsp:txXfrm>
    </dsp:sp>
    <dsp:sp modelId="{091D19BC-E2DC-40E3-9E90-1FE3F79FF877}">
      <dsp:nvSpPr>
        <dsp:cNvPr id="0" name=""/>
        <dsp:cNvSpPr/>
      </dsp:nvSpPr>
      <dsp:spPr>
        <a:xfrm rot="5400000">
          <a:off x="2562197" y="5193698"/>
          <a:ext cx="771341" cy="925609"/>
        </a:xfrm>
        <a:prstGeom prst="rightArrow">
          <a:avLst>
            <a:gd name="adj1" fmla="val 60000"/>
            <a:gd name="adj2" fmla="val 50000"/>
          </a:avLst>
        </a:prstGeom>
        <a:solidFill>
          <a:srgbClr val="A2A2A2"/>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89100">
            <a:lnSpc>
              <a:spcPct val="90000"/>
            </a:lnSpc>
            <a:spcBef>
              <a:spcPct val="0"/>
            </a:spcBef>
            <a:spcAft>
              <a:spcPct val="35000"/>
            </a:spcAft>
            <a:buNone/>
          </a:pPr>
          <a:endParaRPr lang="it-IT" sz="3800" kern="1200"/>
        </a:p>
      </dsp:txBody>
      <dsp:txXfrm rot="-5400000">
        <a:off x="2670185" y="5270832"/>
        <a:ext cx="555365" cy="539939"/>
      </dsp:txXfrm>
    </dsp:sp>
    <dsp:sp modelId="{0D3A6063-CF07-471C-A7AA-3CEE2EB169D3}">
      <dsp:nvSpPr>
        <dsp:cNvPr id="0" name=""/>
        <dsp:cNvSpPr/>
      </dsp:nvSpPr>
      <dsp:spPr>
        <a:xfrm>
          <a:off x="1096648" y="6170730"/>
          <a:ext cx="3702438" cy="2056910"/>
        </a:xfrm>
        <a:prstGeom prst="roundRect">
          <a:avLst>
            <a:gd name="adj" fmla="val 10000"/>
          </a:avLst>
        </a:prstGeom>
        <a:solidFill>
          <a:schemeClr val="bg1">
            <a:lumMod val="50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47650" tIns="247650" rIns="247650" bIns="247650" numCol="1" spcCol="1270" anchor="ctr" anchorCtr="0">
          <a:noAutofit/>
        </a:bodyPr>
        <a:lstStyle/>
        <a:p>
          <a:pPr marL="0" lvl="0" indent="0" algn="ctr" defTabSz="2889250">
            <a:lnSpc>
              <a:spcPct val="90000"/>
            </a:lnSpc>
            <a:spcBef>
              <a:spcPct val="0"/>
            </a:spcBef>
            <a:spcAft>
              <a:spcPct val="35000"/>
            </a:spcAft>
            <a:buNone/>
          </a:pPr>
          <a:endParaRPr lang="it-IT" sz="6500" kern="1200"/>
        </a:p>
      </dsp:txBody>
      <dsp:txXfrm>
        <a:off x="1156893" y="6230975"/>
        <a:ext cx="3581948" cy="1936420"/>
      </dsp:txXfrm>
    </dsp:sp>
  </dsp:spTree>
</dsp:drawing>
</file>

<file path=ppt/diagrams/layout1.xml><?xml version="1.0" encoding="utf-8"?>
<dgm:layoutDef xmlns:dgm="http://schemas.openxmlformats.org/drawingml/2006/diagram" xmlns:a="http://schemas.openxmlformats.org/drawingml/2006/main" uniqueId="urn:microsoft.com/office/officeart/2009/layout/CircleArrowProcess">
  <dgm:title val=""/>
  <dgm:desc val=""/>
  <dgm:catLst>
    <dgm:cat type="process" pri="16500"/>
    <dgm:cat type="cycle" pri="16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50" srcId="0" destId="10" srcOrd="0" destOrd="0"/>
        <dgm:cxn modelId="60" srcId="0" destId="20" srcOrd="1" destOrd="0"/>
        <dgm:cxn modelId="70" srcId="0" destId="30" srcOrd="2" destOrd="0"/>
        <dgm:cxn modelId="80" srcId="0" destId="40" srcOrd="3" destOrd="0"/>
      </dgm:cxnLst>
      <dgm:bg/>
      <dgm:whole/>
    </dgm:dataModel>
  </dgm:clrData>
  <dgm:layoutNode name="Name0">
    <dgm:varLst>
      <dgm:chMax val="7"/>
      <dgm:chPref val="7"/>
      <dgm:dir/>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5"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1144"/>
              <dgm:constr type="t" for="ch" forName="Accent1" refType="h" fact="0"/>
              <dgm:constr type="w" for="ch" forName="Accent1" refType="w" fact="0.5542"/>
              <dgm:constr type="h" for="ch" forName="Accent1" refType="h" fact="0.6665"/>
              <dgm:constr type="l" for="ch" forName="Parent1" refType="w" fact="0.2368"/>
              <dgm:constr type="t" for="ch" forName="Parent1" refType="h" fact="0.2413"/>
              <dgm:constr type="w" for="ch" forName="Parent1" refType="w" fact="0.3092"/>
              <dgm:constr type="h" for="ch" forName="Parent1" refType="h" fact="0.1859"/>
              <dgm:constr type="l" for="ch" forName="Parent2" refType="w" fact="0.0822"/>
              <dgm:constr type="t" for="ch" forName="Parent2" refType="h" fact="0.625"/>
              <dgm:constr type="w" for="ch" forName="Parent2" refType="w" fact="0.3092"/>
              <dgm:constr type="h" for="ch" forName="Parent2" refType="h" fact="0.1859"/>
              <dgm:constr type="l" for="ch" forName="Child1" refType="w" fact="0.6678"/>
              <dgm:constr type="t" for="ch" forName="Child1" refType="h" fact="0.1978"/>
              <dgm:constr type="w" for="ch" forName="Child1" refType="w" fact="0.3322"/>
              <dgm:constr type="h" for="ch" forName="Child1" refType="h" fact="0.265"/>
              <dgm:constr type="l" for="ch" forName="Child2" refType="w" fact="0.5164"/>
              <dgm:constr type="t" for="ch" forName="Child2" refType="h" fact="0.5855"/>
              <dgm:constr type="w" for="ch" forName="Child2" refType="w" fact="0.3322"/>
              <dgm:constr type="h" for="ch" forName="Child2" refType="h" fact="0.265"/>
              <dgm:constr type="l" for="ch" forName="Accent2" refType="w" fact="0"/>
              <dgm:constr type="t" for="ch" forName="Accent2" refType="h" fact="0.4272"/>
              <dgm:constr type="w" for="ch" forName="Accent2" refType="w" fact="0.4761"/>
              <dgm:constr type="h" for="ch" forName="Accent2" refType="h" fact="0.5728"/>
            </dgm:constrLst>
          </dgm:if>
          <dgm:if name="Name6"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1479"/>
              <dgm:constr type="t" for="ch" forName="Accent1" refType="h" fact="0"/>
              <dgm:constr type="w" for="ch" forName="Accent1" refType="w" fact="0.5325"/>
              <dgm:constr type="h" for="ch" forName="Accent1" refType="h" fact="0.4814"/>
              <dgm:constr type="l" for="ch" forName="Accent2" refType="w" fact="0"/>
              <dgm:constr type="t" for="ch" forName="Accent2" refType="h" fact="0.2766"/>
              <dgm:constr type="w" for="ch" forName="Accent2" refType="w" fact="0.5325"/>
              <dgm:constr type="h" for="ch" forName="Accent2" refType="h" fact="0.4814"/>
              <dgm:constr type="l" for="ch" forName="Parent1" refType="w" fact="0.2656"/>
              <dgm:constr type="t" for="ch" forName="Parent1" refType="h" fact="0.1738"/>
              <dgm:constr type="w" for="ch" forName="Parent1" refType="w" fact="0.2959"/>
              <dgm:constr type="h" for="ch" forName="Parent1" refType="h" fact="0.1337"/>
              <dgm:constr type="l" for="ch" forName="Accent3" refType="w" fact="0.1858"/>
              <dgm:constr type="t" for="ch" forName="Accent3" refType="h" fact="0.5863"/>
              <dgm:constr type="w" for="ch" forName="Accent3" refType="w" fact="0.4575"/>
              <dgm:constr type="h" for="ch" forName="Accent3" refType="h" fact="0.4137"/>
              <dgm:constr type="l" for="ch" forName="Parent2" refType="w" fact="0.1183"/>
              <dgm:constr type="t" for="ch" forName="Parent2" refType="h" fact="0.452"/>
              <dgm:constr type="w" for="ch" forName="Parent2" refType="w" fact="0.2959"/>
              <dgm:constr type="h" for="ch" forName="Parent2" refType="h" fact="0.1337"/>
              <dgm:constr type="l" for="ch" forName="Parent3" refType="w" fact="0.2663"/>
              <dgm:constr type="t" for="ch" forName="Parent3" refType="h" fact="0.7306"/>
              <dgm:constr type="w" for="ch" forName="Parent3" refType="w" fact="0.2959"/>
              <dgm:constr type="h" for="ch" forName="Parent3" refType="h" fact="0.1337"/>
              <dgm:constr type="l" for="ch" forName="Child2" refType="w" fact="0.5325"/>
              <dgm:constr type="t" for="ch" forName="Child2" refType="h" fact="0.4217"/>
              <dgm:constr type="w" for="ch" forName="Child2" refType="w" fact="0.3195"/>
              <dgm:constr type="h" for="ch" forName="Child2" refType="h" fact="0.1926"/>
              <dgm:constr type="l" for="ch" forName="Child1" refType="w" fact="0.6805"/>
              <dgm:constr type="t" for="ch" forName="Child1" refType="h" fact="0.1435"/>
              <dgm:constr type="w" for="ch" forName="Child1" refType="w" fact="0.3195"/>
              <dgm:constr type="h" for="ch" forName="Child1" refType="h" fact="0.1926"/>
              <dgm:constr type="l" for="ch" forName="Child3" refType="w" fact="0.6805"/>
              <dgm:constr type="t" for="ch" forName="Child3" refType="h" fact="0.6998"/>
              <dgm:constr type="w" for="ch" forName="Child3" refType="w" fact="0.3195"/>
              <dgm:constr type="h" for="ch" forName="Child3" refType="h" fact="0.1926"/>
            </dgm:constrLst>
          </dgm:if>
          <dgm:if name="Name7"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1481"/>
              <dgm:constr type="t" for="ch" forName="Accent1" refType="h" fact="0"/>
              <dgm:constr type="w" for="ch" forName="Accent1" refType="w" fact="0.5331"/>
              <dgm:constr type="h" for="ch" forName="Accent1" refType="h" fact="0.3771"/>
              <dgm:constr type="l" for="ch" forName="Accent2" refType="w" fact="0"/>
              <dgm:constr type="t" for="ch" forName="Accent2" refType="h" fact="0.2167"/>
              <dgm:constr type="w" for="ch" forName="Accent2" refType="w" fact="0.5331"/>
              <dgm:constr type="h" for="ch" forName="Accent2" refType="h" fact="0.3771"/>
              <dgm:constr type="l" for="ch" forName="Accent3" refType="w" fact="0.1481"/>
              <dgm:constr type="t" for="ch" forName="Accent3" refType="h" fact="0.4342"/>
              <dgm:constr type="w" for="ch" forName="Accent3" refType="w" fact="0.5331"/>
              <dgm:constr type="h" for="ch" forName="Accent3" refType="h" fact="0.3771"/>
              <dgm:constr type="l" for="ch" forName="Parent1" refType="w" fact="0.2658"/>
              <dgm:constr type="t" for="ch" forName="Parent1" refType="h" fact="0.1365"/>
              <dgm:constr type="w" for="ch" forName="Parent1" refType="w" fact="0.2975"/>
              <dgm:constr type="h" for="ch" forName="Parent1" refType="h" fact="0.1052"/>
              <dgm:constr type="l" for="ch" forName="Parent2" refType="w" fact="0.1171"/>
              <dgm:constr type="t" for="ch" forName="Parent2" refType="h" fact="0.3536"/>
              <dgm:constr type="w" for="ch" forName="Parent2" refType="w" fact="0.2975"/>
              <dgm:constr type="h" for="ch" forName="Parent2" refType="h" fact="0.1052"/>
              <dgm:constr type="l" for="ch" forName="Parent3" refType="w" fact="0.2658"/>
              <dgm:constr type="t" for="ch" forName="Parent3" refType="h" fact="0.5707"/>
              <dgm:constr type="w" for="ch" forName="Parent3" refType="w" fact="0.2975"/>
              <dgm:constr type="h" for="ch" forName="Parent3" refType="h" fact="0.1052"/>
              <dgm:constr type="l" for="ch" forName="Parent4" refType="w" fact="0.1171"/>
              <dgm:constr type="t" for="ch" forName="Parent4" refType="h" fact="0.7878"/>
              <dgm:constr type="w" for="ch" forName="Parent4" refType="w" fact="0.2975"/>
              <dgm:constr type="h" for="ch" forName="Parent4" refType="h" fact="0.1052"/>
              <dgm:constr type="l" for="ch" forName="Child1" refType="w" fact="0.6804"/>
              <dgm:constr type="t" for="ch" forName="Child1" refType="h" fact="0.1119"/>
              <dgm:constr type="w" for="ch" forName="Child1" refType="w" fact="0.3196"/>
              <dgm:constr type="h" for="ch" forName="Child1" refType="h" fact="0.15"/>
              <dgm:constr type="l" for="ch" forName="Child2" refType="w" fact="0.5348"/>
              <dgm:constr type="t" for="ch" forName="Child2" refType="h" fact="0.3312"/>
              <dgm:constr type="w" for="ch" forName="Child2" refType="w" fact="0.3196"/>
              <dgm:constr type="h" for="ch" forName="Child2" refType="h" fact="0.15"/>
              <dgm:constr type="l" for="ch" forName="Child3" refType="w" fact="0.6804"/>
              <dgm:constr type="t" for="ch" forName="Child3" refType="h" fact="0.5461"/>
              <dgm:constr type="w" for="ch" forName="Child3" refType="w" fact="0.3196"/>
              <dgm:constr type="h" for="ch" forName="Child3" refType="h" fact="0.15"/>
              <dgm:constr type="l" for="ch" forName="Child4" refType="w" fact="0.5348"/>
              <dgm:constr type="t" for="ch" forName="Child4" refType="h" fact="0.7632"/>
              <dgm:constr type="w" for="ch" forName="Child4" refType="w" fact="0.3196"/>
              <dgm:constr type="h" for="ch" forName="Child4" refType="h" fact="0.15"/>
              <dgm:constr type="l" for="ch" forName="Accent4" refType="w" fact="0.038"/>
              <dgm:constr type="t" for="ch" forName="Accent4" refType="h" fact="0.6759"/>
              <dgm:constr type="w" for="ch" forName="Accent4" refType="w" fact="0.458"/>
              <dgm:constr type="h" for="ch" forName="Accent4" refType="h" fact="0.3241"/>
            </dgm:constrLst>
          </dgm:if>
          <dgm:if name="Name8"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1481"/>
              <dgm:constr type="t" for="ch" forName="Accent1" refType="h" fact="0"/>
              <dgm:constr type="w" for="ch" forName="Accent1" refType="w" fact="0.5331"/>
              <dgm:constr type="h" for="ch" forName="Accent1" refType="h" fact="0.3098"/>
              <dgm:constr type="l" for="ch" forName="Accent2" refType="w" fact="0"/>
              <dgm:constr type="t" for="ch" forName="Accent2" refType="h" fact="0.178"/>
              <dgm:constr type="w" for="ch" forName="Accent2" refType="w" fact="0.5331"/>
              <dgm:constr type="h" for="ch" forName="Accent2" refType="h" fact="0.3098"/>
              <dgm:constr type="l" for="ch" forName="Accent3" refType="w" fact="0.1481"/>
              <dgm:constr type="t" for="ch" forName="Accent3" refType="h" fact="0.3568"/>
              <dgm:constr type="w" for="ch" forName="Accent3" refType="w" fact="0.5331"/>
              <dgm:constr type="h" for="ch" forName="Accent3" refType="h" fact="0.3098"/>
              <dgm:constr type="l" for="ch" forName="Accent4" refType="w" fact="0"/>
              <dgm:constr type="t" for="ch" forName="Accent4" refType="h" fact="0.5351"/>
              <dgm:constr type="w" for="ch" forName="Accent4" refType="w" fact="0.5331"/>
              <dgm:constr type="h" for="ch" forName="Accent4" refType="h" fact="0.3098"/>
              <dgm:constr type="l" for="ch" forName="Accent5" refType="w" fact="0.186"/>
              <dgm:constr type="t" for="ch" forName="Accent5" refType="h" fact="0.7337"/>
              <dgm:constr type="w" for="ch" forName="Accent5" refType="w" fact="0.458"/>
              <dgm:constr type="h" for="ch" forName="Accent5" refType="h" fact="0.2663"/>
              <dgm:constr type="l" for="ch" forName="Parent1" refType="w" fact="0.2658"/>
              <dgm:constr type="t" for="ch" forName="Parent1" refType="h" fact="0.1122"/>
              <dgm:constr type="w" for="ch" forName="Parent1" refType="w" fact="0.2975"/>
              <dgm:constr type="h" for="ch" forName="Parent1" refType="h" fact="0.0864"/>
              <dgm:constr type="l" for="ch" forName="Parent2" refType="w" fact="0.1171"/>
              <dgm:constr type="t" for="ch" forName="Parent2" refType="h" fact="0.2906"/>
              <dgm:constr type="w" for="ch" forName="Parent2" refType="w" fact="0.2975"/>
              <dgm:constr type="h" for="ch" forName="Parent2" refType="h" fact="0.0864"/>
              <dgm:constr type="l" for="ch" forName="Parent3" refType="w" fact="0.2658"/>
              <dgm:constr type="t" for="ch" forName="Parent3" refType="h" fact="0.4689"/>
              <dgm:constr type="w" for="ch" forName="Parent3" refType="w" fact="0.2975"/>
              <dgm:constr type="h" for="ch" forName="Parent3" refType="h" fact="0.0864"/>
              <dgm:constr type="l" for="ch" forName="Parent4" refType="w" fact="0.1171"/>
              <dgm:constr type="t" for="ch" forName="Parent4" refType="h" fact="0.6473"/>
              <dgm:constr type="w" for="ch" forName="Parent4" refType="w" fact="0.2975"/>
              <dgm:constr type="h" for="ch" forName="Parent4" refType="h" fact="0.0864"/>
              <dgm:constr type="l" for="ch" forName="Parent5" refType="w" fact="0.2658"/>
              <dgm:constr type="t" for="ch" forName="Parent5" refType="h" fact="0.8257"/>
              <dgm:constr type="w" for="ch" forName="Parent5" refType="w" fact="0.2975"/>
              <dgm:constr type="h" for="ch" forName="Parent5" refType="h" fact="0.0864"/>
              <dgm:constr type="l" for="ch" forName="Child1" refType="w" fact="0.6804"/>
              <dgm:constr type="t" for="ch" forName="Child1" refType="h" fact="0.0919"/>
              <dgm:constr type="w" for="ch" forName="Child1" refType="w" fact="0.3196"/>
              <dgm:constr type="h" for="ch" forName="Child1" refType="h" fact="0.1232"/>
              <dgm:constr type="l" for="ch" forName="Child2" refType="w" fact="0.5348"/>
              <dgm:constr type="t" for="ch" forName="Child2" refType="h" fact="0.2722"/>
              <dgm:constr type="w" for="ch" forName="Child2" refType="w" fact="0.3196"/>
              <dgm:constr type="h" for="ch" forName="Child2" refType="h" fact="0.1232"/>
              <dgm:constr type="l" for="ch" forName="Child3" refType="w" fact="0.6804"/>
              <dgm:constr type="t" for="ch" forName="Child3" refType="h" fact="0.4487"/>
              <dgm:constr type="w" for="ch" forName="Child3" refType="w" fact="0.3196"/>
              <dgm:constr type="h" for="ch" forName="Child3" refType="h" fact="0.1232"/>
              <dgm:constr type="l" for="ch" forName="Child4" refType="w" fact="0.5348"/>
              <dgm:constr type="t" for="ch" forName="Child4" refType="h" fact="0.6271"/>
              <dgm:constr type="w" for="ch" forName="Child4" refType="w" fact="0.3196"/>
              <dgm:constr type="h" for="ch" forName="Child4" refType="h" fact="0.1232"/>
              <dgm:constr type="l" for="ch" forName="Child5" refType="w" fact="0.6804"/>
              <dgm:constr type="t" for="ch" forName="Child5" refType="h" fact="0.8073"/>
              <dgm:constr type="w" for="ch" forName="Child5" refType="w" fact="0.3196"/>
              <dgm:constr type="h" for="ch" forName="Child5" refType="h" fact="0.1232"/>
            </dgm:constrLst>
          </dgm:if>
          <dgm:if name="Name9"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1481"/>
              <dgm:constr type="t" for="ch" forName="Accent1" refType="h" fact="0"/>
              <dgm:constr type="w" for="ch" forName="Accent1" refType="w" fact="0.5331"/>
              <dgm:constr type="h" for="ch" forName="Accent1" refType="h" fact="0.2629"/>
              <dgm:constr type="l" for="ch" forName="Accent2" refType="w" fact="0"/>
              <dgm:constr type="t" for="ch" forName="Accent2" refType="h" fact="0.1511"/>
              <dgm:constr type="w" for="ch" forName="Accent2" refType="w" fact="0.5331"/>
              <dgm:constr type="h" for="ch" forName="Accent2" refType="h" fact="0.2629"/>
              <dgm:constr type="l" for="ch" forName="Accent3" refType="w" fact="0.1481"/>
              <dgm:constr type="t" for="ch" forName="Accent3" refType="h" fact="0.3027"/>
              <dgm:constr type="w" for="ch" forName="Accent3" refType="w" fact="0.5331"/>
              <dgm:constr type="h" for="ch" forName="Accent3" refType="h" fact="0.2629"/>
              <dgm:constr type="l" for="ch" forName="Accent4" refType="w" fact="0"/>
              <dgm:constr type="t" for="ch" forName="Accent4" refType="h" fact="0.4541"/>
              <dgm:constr type="w" for="ch" forName="Accent4" refType="w" fact="0.5331"/>
              <dgm:constr type="h" for="ch" forName="Accent4" refType="h" fact="0.2629"/>
              <dgm:constr type="l" for="ch" forName="Parent1" refType="w" fact="0.2658"/>
              <dgm:constr type="t" for="ch" forName="Parent1" refType="h" fact="0.0952"/>
              <dgm:constr type="w" for="ch" forName="Parent1" refType="w" fact="0.2975"/>
              <dgm:constr type="h" for="ch" forName="Parent1" refType="h" fact="0.0733"/>
              <dgm:constr type="l" for="ch" forName="Parent2" refType="w" fact="0.1171"/>
              <dgm:constr type="t" for="ch" forName="Parent2" refType="h" fact="0.2466"/>
              <dgm:constr type="w" for="ch" forName="Parent2" refType="w" fact="0.2975"/>
              <dgm:constr type="h" for="ch" forName="Parent2" refType="h" fact="0.0733"/>
              <dgm:constr type="l" for="ch" forName="Parent3" refType="w" fact="0.2658"/>
              <dgm:constr type="t" for="ch" forName="Parent3" refType="h" fact="0.3979"/>
              <dgm:constr type="w" for="ch" forName="Parent3" refType="w" fact="0.2975"/>
              <dgm:constr type="h" for="ch" forName="Parent3" refType="h" fact="0.0733"/>
              <dgm:constr type="l" for="ch" forName="Parent4" refType="w" fact="0.1171"/>
              <dgm:constr type="t" for="ch" forName="Parent4" refType="h" fact="0.5493"/>
              <dgm:constr type="w" for="ch" forName="Parent4" refType="w" fact="0.2975"/>
              <dgm:constr type="h" for="ch" forName="Parent4" refType="h" fact="0.0733"/>
              <dgm:constr type="l" for="ch" forName="Child1" refType="w" fact="0.6804"/>
              <dgm:constr type="t" for="ch" forName="Child1" refType="h" fact="0.078"/>
              <dgm:constr type="w" for="ch" forName="Child1" refType="w" fact="0.3196"/>
              <dgm:constr type="h" for="ch" forName="Child1" refType="h" fact="0.1046"/>
              <dgm:constr type="l" for="ch" forName="Child2" refType="w" fact="0.5348"/>
              <dgm:constr type="t" for="ch" forName="Child2" refType="h" fact="0.231"/>
              <dgm:constr type="w" for="ch" forName="Child2" refType="w" fact="0.3196"/>
              <dgm:constr type="h" for="ch" forName="Child2" refType="h" fact="0.1046"/>
              <dgm:constr type="l" for="ch" forName="Child3" refType="w" fact="0.6804"/>
              <dgm:constr type="t" for="ch" forName="Child3" refType="h" fact="0.3808"/>
              <dgm:constr type="w" for="ch" forName="Child3" refType="w" fact="0.3196"/>
              <dgm:constr type="h" for="ch" forName="Child3" refType="h" fact="0.1046"/>
              <dgm:constr type="l" for="ch" forName="Child4" refType="w" fact="0.5348"/>
              <dgm:constr type="t" for="ch" forName="Child4" refType="h" fact="0.5322"/>
              <dgm:constr type="w" for="ch" forName="Child4" refType="w" fact="0.3196"/>
              <dgm:constr type="h" for="ch" forName="Child4" refType="h" fact="0.1046"/>
              <dgm:constr type="l" for="ch" forName="Accent5" refType="w" fact="0.1481"/>
              <dgm:constr type="t" for="ch" forName="Accent5" refType="h" fact="0.6053"/>
              <dgm:constr type="w" for="ch" forName="Accent5" refType="w" fact="0.5331"/>
              <dgm:constr type="h" for="ch" forName="Accent5" refType="h" fact="0.2629"/>
              <dgm:constr type="l" for="ch" forName="Accent6" refType="w" fact="0.038"/>
              <dgm:constr type="t" for="ch" forName="Accent6" refType="h" fact="0.774"/>
              <dgm:constr type="w" for="ch" forName="Accent6" refType="w" fact="0.458"/>
              <dgm:constr type="h" for="ch" forName="Accent6" refType="h" fact="0.226"/>
              <dgm:constr type="l" for="ch" forName="Parent5" refType="w" fact="0.2658"/>
              <dgm:constr type="t" for="ch" forName="Parent5" refType="h" fact="0.7005"/>
              <dgm:constr type="w" for="ch" forName="Parent5" refType="w" fact="0.2975"/>
              <dgm:constr type="h" for="ch" forName="Parent5" refType="h" fact="0.0733"/>
              <dgm:constr type="l" for="ch" forName="Parent6" refType="w" fact="0.1171"/>
              <dgm:constr type="t" for="ch" forName="Parent6" refType="h" fact="0.8519"/>
              <dgm:constr type="w" for="ch" forName="Parent6" refType="w" fact="0.2975"/>
              <dgm:constr type="h" for="ch" forName="Parent6" refType="h" fact="0.0733"/>
              <dgm:constr type="l" for="ch" forName="Child5" refType="w" fact="0.6804"/>
              <dgm:constr type="t" for="ch" forName="Child5" refType="h" fact="0.6833"/>
              <dgm:constr type="w" for="ch" forName="Child5" refType="w" fact="0.3196"/>
              <dgm:constr type="h" for="ch" forName="Child5" refType="h" fact="0.1046"/>
              <dgm:constr type="l" for="ch" forName="Child6" refType="w" fact="0.5348"/>
              <dgm:constr type="t" for="ch" forName="Child6" refType="h" fact="0.8347"/>
              <dgm:constr type="w" for="ch" forName="Child6" refType="w" fact="0.3196"/>
              <dgm:constr type="h" for="ch" forName="Child6" refType="h" fact="0.1046"/>
            </dgm:constrLst>
          </dgm:if>
          <dgm:else name="Name10">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1481"/>
              <dgm:constr type="t" for="ch" forName="Accent1" refType="h" fact="0"/>
              <dgm:constr type="w" for="ch" forName="Accent1" refType="w" fact="0.5331"/>
              <dgm:constr type="h" for="ch" forName="Accent1" refType="h" fact="0.2284"/>
              <dgm:constr type="l" for="ch" forName="Accent2" refType="w" fact="0"/>
              <dgm:constr type="t" for="ch" forName="Accent2" refType="h" fact="0.1312"/>
              <dgm:constr type="w" for="ch" forName="Accent2" refType="w" fact="0.5331"/>
              <dgm:constr type="h" for="ch" forName="Accent2" refType="h" fact="0.2284"/>
              <dgm:constr type="l" for="ch" forName="Accent3" refType="w" fact="0.1481"/>
              <dgm:constr type="t" for="ch" forName="Accent3" refType="h" fact="0.263"/>
              <dgm:constr type="w" for="ch" forName="Accent3" refType="w" fact="0.5331"/>
              <dgm:constr type="h" for="ch" forName="Accent3" refType="h" fact="0.2284"/>
              <dgm:constr type="l" for="ch" forName="Accent4" refType="w" fact="0"/>
              <dgm:constr type="t" for="ch" forName="Accent4" refType="h" fact="0.3945"/>
              <dgm:constr type="w" for="ch" forName="Accent4" refType="w" fact="0.5331"/>
              <dgm:constr type="h" for="ch" forName="Accent4" refType="h" fact="0.2284"/>
              <dgm:constr type="l" for="ch" forName="Parent1" refType="w" fact="0.2658"/>
              <dgm:constr type="t" for="ch" forName="Parent1" refType="h" fact="0.0827"/>
              <dgm:constr type="w" for="ch" forName="Parent1" refType="w" fact="0.2975"/>
              <dgm:constr type="h" for="ch" forName="Parent1" refType="h" fact="0.0637"/>
              <dgm:constr type="l" for="ch" forName="Parent2" refType="w" fact="0.1171"/>
              <dgm:constr type="t" for="ch" forName="Parent2" refType="h" fact="0.2142"/>
              <dgm:constr type="w" for="ch" forName="Parent2" refType="w" fact="0.2975"/>
              <dgm:constr type="h" for="ch" forName="Parent2" refType="h" fact="0.0637"/>
              <dgm:constr type="l" for="ch" forName="Parent3" refType="w" fact="0.2658"/>
              <dgm:constr type="t" for="ch" forName="Parent3" refType="h" fact="0.3457"/>
              <dgm:constr type="w" for="ch" forName="Parent3" refType="w" fact="0.2975"/>
              <dgm:constr type="h" for="ch" forName="Parent3" refType="h" fact="0.0637"/>
              <dgm:constr type="l" for="ch" forName="Parent4" refType="w" fact="0.1171"/>
              <dgm:constr type="t" for="ch" forName="Parent4" refType="h" fact="0.4772"/>
              <dgm:constr type="w" for="ch" forName="Parent4" refType="w" fact="0.2975"/>
              <dgm:constr type="h" for="ch" forName="Parent4" refType="h" fact="0.0637"/>
              <dgm:constr type="l" for="ch" forName="Child1" refType="w" fact="0.6804"/>
              <dgm:constr type="t" for="ch" forName="Child1" refType="h" fact="0.0678"/>
              <dgm:constr type="w" for="ch" forName="Child1" refType="w" fact="0.3196"/>
              <dgm:constr type="h" for="ch" forName="Child1" refType="h" fact="0.0908"/>
              <dgm:constr type="l" for="ch" forName="Child2" refType="w" fact="0.5348"/>
              <dgm:constr type="t" for="ch" forName="Child2" refType="h" fact="0.2006"/>
              <dgm:constr type="w" for="ch" forName="Child2" refType="w" fact="0.3196"/>
              <dgm:constr type="h" for="ch" forName="Child2" refType="h" fact="0.0908"/>
              <dgm:constr type="l" for="ch" forName="Child3" refType="w" fact="0.6804"/>
              <dgm:constr type="t" for="ch" forName="Child3" refType="h" fact="0.3308"/>
              <dgm:constr type="w" for="ch" forName="Child3" refType="w" fact="0.3196"/>
              <dgm:constr type="h" for="ch" forName="Child3" refType="h" fact="0.0908"/>
              <dgm:constr type="l" for="ch" forName="Child4" refType="w" fact="0.5348"/>
              <dgm:constr type="t" for="ch" forName="Child4" refType="h" fact="0.4623"/>
              <dgm:constr type="w" for="ch" forName="Child4" refType="w" fact="0.3196"/>
              <dgm:constr type="h" for="ch" forName="Child4" refType="h" fact="0.0908"/>
              <dgm:constr type="l" for="ch" forName="Accent5" refType="w" fact="0.1481"/>
              <dgm:constr type="t" for="ch" forName="Accent5" refType="h" fact="0.5258"/>
              <dgm:constr type="w" for="ch" forName="Accent5" refType="w" fact="0.5331"/>
              <dgm:constr type="h" for="ch" forName="Accent5" refType="h" fact="0.2284"/>
              <dgm:constr type="l" for="ch" forName="Accent6" refType="w" fact="0"/>
              <dgm:constr type="t" for="ch" forName="Accent6" refType="h" fact="0.6573"/>
              <dgm:constr type="w" for="ch" forName="Accent6" refType="w" fact="0.5331"/>
              <dgm:constr type="h" for="ch" forName="Accent6" refType="h" fact="0.2284"/>
              <dgm:constr type="l" for="ch" forName="Accent7" refType="w" fact="0.186"/>
              <dgm:constr type="t" for="ch" forName="Accent7" refType="h" fact="0.8037"/>
              <dgm:constr type="w" for="ch" forName="Accent7" refType="w" fact="0.458"/>
              <dgm:constr type="h" for="ch" forName="Accent7" refType="h" fact="0.1963"/>
              <dgm:constr type="l" for="ch" forName="Parent5" refType="w" fact="0.2658"/>
              <dgm:constr type="t" for="ch" forName="Parent5" refType="h" fact="0.6085"/>
              <dgm:constr type="w" for="ch" forName="Parent5" refType="w" fact="0.2975"/>
              <dgm:constr type="h" for="ch" forName="Parent5" refType="h" fact="0.0637"/>
              <dgm:constr type="l" for="ch" forName="Parent6" refType="w" fact="0.1171"/>
              <dgm:constr type="t" for="ch" forName="Parent6" refType="h" fact="0.74"/>
              <dgm:constr type="w" for="ch" forName="Parent6" refType="w" fact="0.2975"/>
              <dgm:constr type="h" for="ch" forName="Parent6" refType="h" fact="0.0637"/>
              <dgm:constr type="l" for="ch" forName="Parent7" refType="w" fact="0.2658"/>
              <dgm:constr type="t" for="ch" forName="Parent7" refType="h" fact="0.8715"/>
              <dgm:constr type="w" for="ch" forName="Parent7" refType="w" fact="0.2975"/>
              <dgm:constr type="h" for="ch" forName="Parent7" refType="h" fact="0.0637"/>
              <dgm:constr type="l" for="ch" forName="Child5" refType="w" fact="0.6804"/>
              <dgm:constr type="t" for="ch" forName="Child5" refType="h" fact="0.5936"/>
              <dgm:constr type="w" for="ch" forName="Child5" refType="w" fact="0.3196"/>
              <dgm:constr type="h" for="ch" forName="Child5" refType="h" fact="0.0908"/>
              <dgm:constr type="l" for="ch" forName="Child6" refType="w" fact="0.5348"/>
              <dgm:constr type="t" for="ch" forName="Child6" refType="h" fact="0.7251"/>
              <dgm:constr type="w" for="ch" forName="Child6" refType="w" fact="0.3196"/>
              <dgm:constr type="h" for="ch" forName="Child6" refType="h" fact="0.0908"/>
              <dgm:constr type="l" for="ch" forName="Child7" refType="w" fact="0.6804"/>
              <dgm:constr type="t" for="ch" forName="Child7" refType="h" fact="0.8579"/>
              <dgm:constr type="w" for="ch" forName="Child7" refType="w" fact="0.3196"/>
              <dgm:constr type="h" for="ch" forName="Child7" refType="h" fact="0.0908"/>
            </dgm:constrLst>
          </dgm:else>
        </dgm:choose>
      </dgm:if>
      <dgm:else name="Name11">
        <dgm:choose name="Name12">
          <dgm:if name="Name13" axis="ch" ptType="node" func="cnt" op="equ" val="1">
            <dgm:alg type="composite">
              <dgm:param type="ar" val="1.5999"/>
            </dgm:alg>
            <dgm:constrLst>
              <dgm:constr type="primFontSz" for="des" forName="Child1" val="65"/>
              <dgm:constr type="primFontSz" for="des" forName="Parent1" val="65"/>
              <dgm:constr type="primFontSz" for="des" forName="Child1" refType="primFontSz" refFor="des" refForName="Parent1" op="lte"/>
              <dgm:constr type="l" for="ch" forName="Child1" refType="w" fact="0.625"/>
              <dgm:constr type="t" for="ch" forName="Child1" refType="h" fact="0.2981"/>
              <dgm:constr type="w" for="ch" forName="Child1" refType="w" fact="0.375"/>
              <dgm:constr type="h" for="ch" forName="Child1" refType="h" fact="0.4001"/>
              <dgm:constr type="l" for="ch" forName="Accent1" refType="w" fact="0"/>
              <dgm:constr type="t" for="ch" forName="Accent1" refType="h" fact="0"/>
              <dgm:constr type="w" for="ch" forName="Accent1" refType="w" fact="0.6249"/>
              <dgm:constr type="h" for="ch" forName="Accent1" refType="h"/>
              <dgm:constr type="l" for="ch" forName="Parent1" refType="w" fact="0.138"/>
              <dgm:constr type="t" for="ch" forName="Parent1" refType="h" fact="0.362"/>
              <dgm:constr type="w" for="ch" forName="Parent1" refType="w" fact="0.3487"/>
              <dgm:constr type="h" for="ch" forName="Parent1" refType="h" fact="0.2789"/>
            </dgm:constrLst>
          </dgm:if>
          <dgm:if name="Name14" axis="ch" ptType="node" func="cnt" op="equ" val="2">
            <dgm:alg type="composite">
              <dgm:param type="ar" val="1.2026"/>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Accent1" refType="w" fact="-0.0407"/>
              <dgm:constr type="t" for="ch" forName="Accent1" refType="h" fact="0"/>
              <dgm:constr type="w" for="ch" forName="Accent1" refType="w" fact="0.5542"/>
              <dgm:constr type="h" for="ch" forName="Accent1" refType="h" fact="0.6665"/>
              <dgm:constr type="l" for="ch" forName="Accent2" refType="w" fact="0.1533"/>
              <dgm:constr type="t" for="ch" forName="Accent2" refType="h" fact="0.4272"/>
              <dgm:constr type="w" for="ch" forName="Accent2" refType="w" fact="0.4761"/>
              <dgm:constr type="h" for="ch" forName="Accent2" refType="h" fact="0.5728"/>
              <dgm:constr type="l" for="ch" forName="Parent1" refType="w" fact="0.0822"/>
              <dgm:constr type="t" for="ch" forName="Parent1" refType="h" fact="0.2413"/>
              <dgm:constr type="w" for="ch" forName="Parent1" refType="w" fact="0.3092"/>
              <dgm:constr type="h" for="ch" forName="Parent1" refType="h" fact="0.1859"/>
              <dgm:constr type="l" for="ch" forName="Parent2" refType="w" fact="0.2368"/>
              <dgm:constr type="t" for="ch" forName="Parent2" refType="h" fact="0.625"/>
              <dgm:constr type="w" for="ch" forName="Parent2" refType="w" fact="0.3092"/>
              <dgm:constr type="h" for="ch" forName="Parent2" refType="h" fact="0.1859"/>
              <dgm:constr type="l" for="ch" forName="Child1" refType="w" fact="0.5164"/>
              <dgm:constr type="t" for="ch" forName="Child1" refType="h" fact="0.1978"/>
              <dgm:constr type="w" for="ch" forName="Child1" refType="w" fact="0.3322"/>
              <dgm:constr type="h" for="ch" forName="Child1" refType="h" fact="0.265"/>
              <dgm:constr type="l" for="ch" forName="Child2" refType="w" fact="0.6678"/>
              <dgm:constr type="t" for="ch" forName="Child2" refType="h" fact="0.5855"/>
              <dgm:constr type="w" for="ch" forName="Child2" refType="w" fact="0.3322"/>
              <dgm:constr type="h" for="ch" forName="Child2" refType="h" fact="0.265"/>
            </dgm:constrLst>
          </dgm:if>
          <dgm:if name="Name15" axis="ch" ptType="node" func="cnt" op="equ" val="3">
            <dgm:alg type="composite">
              <dgm:param type="ar" val="0.9039"/>
            </dgm:alg>
            <dgm:shape xmlns:r="http://schemas.openxmlformats.org/officeDocument/2006/relationships" r:blip="">
              <dgm:adjLst/>
            </dgm:shape>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Accent1" refType="w" fact="0"/>
              <dgm:constr type="t" for="ch" forName="Accent1" refType="h" fact="0"/>
              <dgm:constr type="w" for="ch" forName="Accent1" refType="w" fact="0.5325"/>
              <dgm:constr type="h" for="ch" forName="Accent1" refType="h" fact="0.4814"/>
              <dgm:constr type="l" for="ch" forName="Accent2" refType="w" fact="0.1479"/>
              <dgm:constr type="t" for="ch" forName="Accent2" refType="h" fact="0.2766"/>
              <dgm:constr type="w" for="ch" forName="Accent2" refType="w" fact="0.5325"/>
              <dgm:constr type="h" for="ch" forName="Accent2" refType="h" fact="0.4814"/>
              <dgm:constr type="l" for="ch" forName="Accent3" refType="w" fact="0.0378"/>
              <dgm:constr type="t" for="ch" forName="Accent3" refType="h" fact="0.5863"/>
              <dgm:constr type="w" for="ch" forName="Accent3" refType="w" fact="0.4575"/>
              <dgm:constr type="h" for="ch" forName="Accent3" refType="h" fact="0.4137"/>
              <dgm:constr type="l" for="ch" forName="Parent1" refType="w" fact="0.1183"/>
              <dgm:constr type="t" for="ch" forName="Parent1" refType="h" fact="0.1738"/>
              <dgm:constr type="w" for="ch" forName="Parent1" refType="w" fact="0.2959"/>
              <dgm:constr type="h" for="ch" forName="Parent1" refType="h" fact="0.1337"/>
              <dgm:constr type="l" for="ch" forName="Parent2" refType="w" fact="0.2656"/>
              <dgm:constr type="t" for="ch" forName="Parent2" refType="h" fact="0.452"/>
              <dgm:constr type="w" for="ch" forName="Parent2" refType="w" fact="0.2959"/>
              <dgm:constr type="h" for="ch" forName="Parent2" refType="h" fact="0.1337"/>
              <dgm:constr type="l" for="ch" forName="Parent3" refType="w" fact="0.1183"/>
              <dgm:constr type="t" for="ch" forName="Parent3" refType="h" fact="0.7306"/>
              <dgm:constr type="w" for="ch" forName="Parent3" refType="w" fact="0.2959"/>
              <dgm:constr type="h" for="ch" forName="Parent3" refType="h" fact="0.1337"/>
              <dgm:constr type="l" for="ch" forName="Child1" refType="w" fact="0.5325"/>
              <dgm:constr type="t" for="ch" forName="Child1" refType="h" fact="0.1435"/>
              <dgm:constr type="w" for="ch" forName="Child1" refType="w" fact="0.3195"/>
              <dgm:constr type="h" for="ch" forName="Child1" refType="h" fact="0.1926"/>
              <dgm:constr type="l" for="ch" forName="Child2" refType="w" fact="0.6805"/>
              <dgm:constr type="t" for="ch" forName="Child2" refType="h" fact="0.4217"/>
              <dgm:constr type="w" for="ch" forName="Child2" refType="w" fact="0.3195"/>
              <dgm:constr type="h" for="ch" forName="Child2" refType="h" fact="0.1926"/>
              <dgm:constr type="l" for="ch" forName="Child3" refType="w" fact="0.5325"/>
              <dgm:constr type="t" for="ch" forName="Child3" refType="h" fact="0.6998"/>
              <dgm:constr type="w" for="ch" forName="Child3" refType="w" fact="0.3195"/>
              <dgm:constr type="h" for="ch" forName="Child3" refType="h" fact="0.1926"/>
            </dgm:constrLst>
          </dgm:if>
          <dgm:if name="Name16" axis="ch" ptType="node" func="cnt" op="equ" val="4">
            <dgm:alg type="composite">
              <dgm:param type="ar" val="0.7073"/>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1" refType="w" fact="0"/>
              <dgm:constr type="t" for="ch" forName="Accent1" refType="h" fact="0"/>
              <dgm:constr type="w" for="ch" forName="Accent1" refType="w" fact="0.5331"/>
              <dgm:constr type="h" for="ch" forName="Accent1" refType="h" fact="0.3771"/>
              <dgm:constr type="l" for="ch" forName="Accent2" refType="w" fact="0.1481"/>
              <dgm:constr type="t" for="ch" forName="Accent2" refType="h" fact="0.2167"/>
              <dgm:constr type="w" for="ch" forName="Accent2" refType="w" fact="0.5331"/>
              <dgm:constr type="h" for="ch" forName="Accent2" refType="h" fact="0.3771"/>
              <dgm:constr type="l" for="ch" forName="Accent3" refType="w" fact="0"/>
              <dgm:constr type="t" for="ch" forName="Accent3" refType="h" fact="0.4342"/>
              <dgm:constr type="w" for="ch" forName="Accent3" refType="w" fact="0.5331"/>
              <dgm:constr type="h" for="ch" forName="Accent3" refType="h" fact="0.3771"/>
              <dgm:constr type="l" for="ch" forName="Accent4" refType="w" fact="0.186"/>
              <dgm:constr type="t" for="ch" forName="Accent4" refType="h" fact="0.6759"/>
              <dgm:constr type="w" for="ch" forName="Accent4" refType="w" fact="0.458"/>
              <dgm:constr type="h" for="ch" forName="Accent4" refType="h" fact="0.3241"/>
              <dgm:constr type="l" for="ch" forName="Parent1" refType="w" fact="0.1171"/>
              <dgm:constr type="t" for="ch" forName="Parent1" refType="h" fact="0.1365"/>
              <dgm:constr type="w" for="ch" forName="Parent1" refType="w" fact="0.2975"/>
              <dgm:constr type="h" for="ch" forName="Parent1" refType="h" fact="0.1052"/>
              <dgm:constr type="l" for="ch" forName="Parent2" refType="w" fact="0.2658"/>
              <dgm:constr type="t" for="ch" forName="Parent2" refType="h" fact="0.3536"/>
              <dgm:constr type="w" for="ch" forName="Parent2" refType="w" fact="0.2975"/>
              <dgm:constr type="h" for="ch" forName="Parent2" refType="h" fact="0.1052"/>
              <dgm:constr type="l" for="ch" forName="Parent3" refType="w" fact="0.1171"/>
              <dgm:constr type="t" for="ch" forName="Parent3" refType="h" fact="0.5707"/>
              <dgm:constr type="w" for="ch" forName="Parent3" refType="w" fact="0.2975"/>
              <dgm:constr type="h" for="ch" forName="Parent3" refType="h" fact="0.1052"/>
              <dgm:constr type="l" for="ch" forName="Parent4" refType="w" fact="0.2658"/>
              <dgm:constr type="t" for="ch" forName="Parent4" refType="h" fact="0.7878"/>
              <dgm:constr type="w" for="ch" forName="Parent4" refType="w" fact="0.2975"/>
              <dgm:constr type="h" for="ch" forName="Parent4" refType="h" fact="0.1052"/>
              <dgm:constr type="l" for="ch" forName="Child1" refType="w" fact="0.5348"/>
              <dgm:constr type="t" for="ch" forName="Child1" refType="h" fact="0.1119"/>
              <dgm:constr type="w" for="ch" forName="Child1" refType="w" fact="0.3196"/>
              <dgm:constr type="h" for="ch" forName="Child1" refType="h" fact="0.15"/>
              <dgm:constr type="l" for="ch" forName="Child2" refType="w" fact="0.6804"/>
              <dgm:constr type="t" for="ch" forName="Child2" refType="h" fact="0.3312"/>
              <dgm:constr type="w" for="ch" forName="Child2" refType="w" fact="0.3196"/>
              <dgm:constr type="h" for="ch" forName="Child2" refType="h" fact="0.15"/>
              <dgm:constr type="l" for="ch" forName="Child3" refType="w" fact="0.5348"/>
              <dgm:constr type="t" for="ch" forName="Child3" refType="h" fact="0.5461"/>
              <dgm:constr type="w" for="ch" forName="Child3" refType="w" fact="0.3196"/>
              <dgm:constr type="h" for="ch" forName="Child3" refType="h" fact="0.15"/>
              <dgm:constr type="l" for="ch" forName="Child4" refType="w" fact="0.6804"/>
              <dgm:constr type="t" for="ch" forName="Child4" refType="h" fact="0.7632"/>
              <dgm:constr type="w" for="ch" forName="Child4" refType="w" fact="0.3196"/>
              <dgm:constr type="h" for="ch" forName="Child4" refType="h" fact="0.15"/>
            </dgm:constrLst>
          </dgm:if>
          <dgm:if name="Name17" axis="ch" ptType="node" func="cnt" op="equ" val="5">
            <dgm:alg type="composite">
              <dgm:param type="ar" val="0.581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1" refType="w" fact="0"/>
              <dgm:constr type="t" for="ch" forName="Accent1" refType="h" fact="0"/>
              <dgm:constr type="w" for="ch" forName="Accent1" refType="w" fact="0.5331"/>
              <dgm:constr type="h" for="ch" forName="Accent1" refType="h" fact="0.3098"/>
              <dgm:constr type="l" for="ch" forName="Accent2" refType="w" fact="0.1481"/>
              <dgm:constr type="t" for="ch" forName="Accent2" refType="h" fact="0.178"/>
              <dgm:constr type="w" for="ch" forName="Accent2" refType="w" fact="0.5331"/>
              <dgm:constr type="h" for="ch" forName="Accent2" refType="h" fact="0.3098"/>
              <dgm:constr type="l" for="ch" forName="Accent3" refType="w" fact="0"/>
              <dgm:constr type="t" for="ch" forName="Accent3" refType="h" fact="0.3568"/>
              <dgm:constr type="w" for="ch" forName="Accent3" refType="w" fact="0.5331"/>
              <dgm:constr type="h" for="ch" forName="Accent3" refType="h" fact="0.3098"/>
              <dgm:constr type="l" for="ch" forName="Accent4" refType="w" fact="0.1481"/>
              <dgm:constr type="t" for="ch" forName="Accent4" refType="h" fact="0.5351"/>
              <dgm:constr type="w" for="ch" forName="Accent4" refType="w" fact="0.5331"/>
              <dgm:constr type="h" for="ch" forName="Accent4" refType="h" fact="0.3098"/>
              <dgm:constr type="l" for="ch" forName="Accent5" refType="w" fact="0.0378"/>
              <dgm:constr type="t" for="ch" forName="Accent5" refType="h" fact="0.7337"/>
              <dgm:constr type="w" for="ch" forName="Accent5" refType="w" fact="0.458"/>
              <dgm:constr type="h" for="ch" forName="Accent5" refType="h" fact="0.2663"/>
              <dgm:constr type="l" for="ch" forName="Parent1" refType="w" fact="0.1171"/>
              <dgm:constr type="t" for="ch" forName="Parent1" refType="h" fact="0.1122"/>
              <dgm:constr type="w" for="ch" forName="Parent1" refType="w" fact="0.2975"/>
              <dgm:constr type="h" for="ch" forName="Parent1" refType="h" fact="0.0864"/>
              <dgm:constr type="l" for="ch" forName="Parent2" refType="w" fact="0.2658"/>
              <dgm:constr type="t" for="ch" forName="Parent2" refType="h" fact="0.2906"/>
              <dgm:constr type="w" for="ch" forName="Parent2" refType="w" fact="0.2975"/>
              <dgm:constr type="h" for="ch" forName="Parent2" refType="h" fact="0.0864"/>
              <dgm:constr type="l" for="ch" forName="Parent3" refType="w" fact="0.1171"/>
              <dgm:constr type="t" for="ch" forName="Parent3" refType="h" fact="0.4689"/>
              <dgm:constr type="w" for="ch" forName="Parent3" refType="w" fact="0.2975"/>
              <dgm:constr type="h" for="ch" forName="Parent3" refType="h" fact="0.0864"/>
              <dgm:constr type="l" for="ch" forName="Parent4" refType="w" fact="0.2658"/>
              <dgm:constr type="t" for="ch" forName="Parent4" refType="h" fact="0.6473"/>
              <dgm:constr type="w" for="ch" forName="Parent4" refType="w" fact="0.2975"/>
              <dgm:constr type="h" for="ch" forName="Parent4" refType="h" fact="0.0864"/>
              <dgm:constr type="l" for="ch" forName="Parent5" refType="w" fact="0.1171"/>
              <dgm:constr type="t" for="ch" forName="Parent5" refType="h" fact="0.8257"/>
              <dgm:constr type="w" for="ch" forName="Parent5" refType="w" fact="0.2975"/>
              <dgm:constr type="h" for="ch" forName="Parent5" refType="h" fact="0.0864"/>
              <dgm:constr type="l" for="ch" forName="Child1" refType="w" fact="0.5348"/>
              <dgm:constr type="t" for="ch" forName="Child1" refType="h" fact="0.0919"/>
              <dgm:constr type="w" for="ch" forName="Child1" refType="w" fact="0.3196"/>
              <dgm:constr type="h" for="ch" forName="Child1" refType="h" fact="0.1232"/>
              <dgm:constr type="l" for="ch" forName="Child2" refType="w" fact="0.6804"/>
              <dgm:constr type="t" for="ch" forName="Child2" refType="h" fact="0.2722"/>
              <dgm:constr type="w" for="ch" forName="Child2" refType="w" fact="0.3196"/>
              <dgm:constr type="h" for="ch" forName="Child2" refType="h" fact="0.1232"/>
              <dgm:constr type="l" for="ch" forName="Child3" refType="w" fact="0.5348"/>
              <dgm:constr type="t" for="ch" forName="Child3" refType="h" fact="0.4487"/>
              <dgm:constr type="w" for="ch" forName="Child3" refType="w" fact="0.3196"/>
              <dgm:constr type="h" for="ch" forName="Child3" refType="h" fact="0.1232"/>
              <dgm:constr type="l" for="ch" forName="Child4" refType="w" fact="0.6804"/>
              <dgm:constr type="t" for="ch" forName="Child4" refType="h" fact="0.6271"/>
              <dgm:constr type="w" for="ch" forName="Child4" refType="w" fact="0.3196"/>
              <dgm:constr type="h" for="ch" forName="Child4" refType="h" fact="0.1232"/>
              <dgm:constr type="l" for="ch" forName="Child5" refType="w" fact="0.5348"/>
              <dgm:constr type="t" for="ch" forName="Child5" refType="h" fact="0.8073"/>
              <dgm:constr type="w" for="ch" forName="Child5" refType="w" fact="0.3196"/>
              <dgm:constr type="h" for="ch" forName="Child5" refType="h" fact="0.1232"/>
            </dgm:constrLst>
          </dgm:if>
          <dgm:if name="Name18" axis="ch" ptType="node" func="cnt" op="equ" val="6">
            <dgm:alg type="composite">
              <dgm:param type="ar" val="0.4931"/>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Accent1" refType="w" fact="0"/>
              <dgm:constr type="t" for="ch" forName="Accent1" refType="h" fact="0"/>
              <dgm:constr type="w" for="ch" forName="Accent1" refType="w" fact="0.5331"/>
              <dgm:constr type="h" for="ch" forName="Accent1" refType="h" fact="0.2629"/>
              <dgm:constr type="l" for="ch" forName="Accent2" refType="w" fact="0.1481"/>
              <dgm:constr type="t" for="ch" forName="Accent2" refType="h" fact="0.1511"/>
              <dgm:constr type="w" for="ch" forName="Accent2" refType="w" fact="0.5331"/>
              <dgm:constr type="h" for="ch" forName="Accent2" refType="h" fact="0.2629"/>
              <dgm:constr type="l" for="ch" forName="Accent3" refType="w" fact="0"/>
              <dgm:constr type="t" for="ch" forName="Accent3" refType="h" fact="0.3027"/>
              <dgm:constr type="w" for="ch" forName="Accent3" refType="w" fact="0.5331"/>
              <dgm:constr type="h" for="ch" forName="Accent3" refType="h" fact="0.2629"/>
              <dgm:constr type="l" for="ch" forName="Accent4" refType="w" fact="0.1481"/>
              <dgm:constr type="t" for="ch" forName="Accent4" refType="h" fact="0.4541"/>
              <dgm:constr type="w" for="ch" forName="Accent4" refType="w" fact="0.5331"/>
              <dgm:constr type="h" for="ch" forName="Accent4" refType="h" fact="0.2629"/>
              <dgm:constr type="l" for="ch" forName="Accent5" refType="w" fact="0"/>
              <dgm:constr type="t" for="ch" forName="Accent5" refType="h" fact="0.6053"/>
              <dgm:constr type="w" for="ch" forName="Accent5" refType="w" fact="0.5331"/>
              <dgm:constr type="h" for="ch" forName="Accent5" refType="h" fact="0.2629"/>
              <dgm:constr type="l" for="ch" forName="Accent6" refType="w" fact="0.186"/>
              <dgm:constr type="t" for="ch" forName="Accent6" refType="h" fact="0.774"/>
              <dgm:constr type="w" for="ch" forName="Accent6" refType="w" fact="0.458"/>
              <dgm:constr type="h" for="ch" forName="Accent6" refType="h" fact="0.226"/>
              <dgm:constr type="l" for="ch" forName="Parent1" refType="w" fact="0.1171"/>
              <dgm:constr type="t" for="ch" forName="Parent1" refType="h" fact="0.0952"/>
              <dgm:constr type="w" for="ch" forName="Parent1" refType="w" fact="0.2975"/>
              <dgm:constr type="h" for="ch" forName="Parent1" refType="h" fact="0.0733"/>
              <dgm:constr type="l" for="ch" forName="Parent2" refType="w" fact="0.2658"/>
              <dgm:constr type="t" for="ch" forName="Parent2" refType="h" fact="0.2466"/>
              <dgm:constr type="w" for="ch" forName="Parent2" refType="w" fact="0.2975"/>
              <dgm:constr type="h" for="ch" forName="Parent2" refType="h" fact="0.0733"/>
              <dgm:constr type="l" for="ch" forName="Parent3" refType="w" fact="0.1171"/>
              <dgm:constr type="t" for="ch" forName="Parent3" refType="h" fact="0.3979"/>
              <dgm:constr type="w" for="ch" forName="Parent3" refType="w" fact="0.2975"/>
              <dgm:constr type="h" for="ch" forName="Parent3" refType="h" fact="0.0733"/>
              <dgm:constr type="l" for="ch" forName="Parent4" refType="w" fact="0.2658"/>
              <dgm:constr type="t" for="ch" forName="Parent4" refType="h" fact="0.5493"/>
              <dgm:constr type="w" for="ch" forName="Parent4" refType="w" fact="0.2975"/>
              <dgm:constr type="h" for="ch" forName="Parent4" refType="h" fact="0.0733"/>
              <dgm:constr type="l" for="ch" forName="Parent5" refType="w" fact="0.1171"/>
              <dgm:constr type="t" for="ch" forName="Parent5" refType="h" fact="0.7005"/>
              <dgm:constr type="w" for="ch" forName="Parent5" refType="w" fact="0.2975"/>
              <dgm:constr type="h" for="ch" forName="Parent5" refType="h" fact="0.0733"/>
              <dgm:constr type="l" for="ch" forName="Parent6" refType="w" fact="0.2658"/>
              <dgm:constr type="t" for="ch" forName="Parent6" refType="h" fact="0.8519"/>
              <dgm:constr type="w" for="ch" forName="Parent6" refType="w" fact="0.2975"/>
              <dgm:constr type="h" for="ch" forName="Parent6" refType="h" fact="0.0733"/>
              <dgm:constr type="l" for="ch" forName="Child1" refType="w" fact="0.5348"/>
              <dgm:constr type="t" for="ch" forName="Child1" refType="h" fact="0.078"/>
              <dgm:constr type="w" for="ch" forName="Child1" refType="w" fact="0.3196"/>
              <dgm:constr type="h" for="ch" forName="Child1" refType="h" fact="0.1046"/>
              <dgm:constr type="l" for="ch" forName="Child2" refType="w" fact="0.6804"/>
              <dgm:constr type="t" for="ch" forName="Child2" refType="h" fact="0.231"/>
              <dgm:constr type="w" for="ch" forName="Child2" refType="w" fact="0.3196"/>
              <dgm:constr type="h" for="ch" forName="Child2" refType="h" fact="0.1046"/>
              <dgm:constr type="l" for="ch" forName="Child3" refType="w" fact="0.5348"/>
              <dgm:constr type="t" for="ch" forName="Child3" refType="h" fact="0.3808"/>
              <dgm:constr type="w" for="ch" forName="Child3" refType="w" fact="0.3196"/>
              <dgm:constr type="h" for="ch" forName="Child3" refType="h" fact="0.1046"/>
              <dgm:constr type="l" for="ch" forName="Child4" refType="w" fact="0.6804"/>
              <dgm:constr type="t" for="ch" forName="Child4" refType="h" fact="0.5322"/>
              <dgm:constr type="w" for="ch" forName="Child4" refType="w" fact="0.3196"/>
              <dgm:constr type="h" for="ch" forName="Child4" refType="h" fact="0.1046"/>
              <dgm:constr type="l" for="ch" forName="Child5" refType="w" fact="0.5348"/>
              <dgm:constr type="t" for="ch" forName="Child5" refType="h" fact="0.6833"/>
              <dgm:constr type="w" for="ch" forName="Child5" refType="w" fact="0.3196"/>
              <dgm:constr type="h" for="ch" forName="Child5" refType="h" fact="0.1046"/>
              <dgm:constr type="l" for="ch" forName="Child6" refType="w" fact="0.6804"/>
              <dgm:constr type="t" for="ch" forName="Child6" refType="h" fact="0.8347"/>
              <dgm:constr type="w" for="ch" forName="Child6" refType="w" fact="0.3196"/>
              <dgm:constr type="h" for="ch" forName="Child6" refType="h" fact="0.1046"/>
            </dgm:constrLst>
          </dgm:if>
          <dgm:else name="Name19">
            <dgm:alg type="composite">
              <dgm:param type="ar" val="0.428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Accent1" refType="w" fact="0"/>
              <dgm:constr type="t" for="ch" forName="Accent1" refType="h" fact="0"/>
              <dgm:constr type="w" for="ch" forName="Accent1" refType="w" fact="0.5331"/>
              <dgm:constr type="h" for="ch" forName="Accent1" refType="h" fact="0.2284"/>
              <dgm:constr type="l" for="ch" forName="Accent2" refType="w" fact="0.1481"/>
              <dgm:constr type="t" for="ch" forName="Accent2" refType="h" fact="0.1312"/>
              <dgm:constr type="w" for="ch" forName="Accent2" refType="w" fact="0.5331"/>
              <dgm:constr type="h" for="ch" forName="Accent2" refType="h" fact="0.2284"/>
              <dgm:constr type="l" for="ch" forName="Accent3" refType="w" fact="0"/>
              <dgm:constr type="t" for="ch" forName="Accent3" refType="h" fact="0.263"/>
              <dgm:constr type="w" for="ch" forName="Accent3" refType="w" fact="0.5331"/>
              <dgm:constr type="h" for="ch" forName="Accent3" refType="h" fact="0.2284"/>
              <dgm:constr type="l" for="ch" forName="Accent4" refType="w" fact="0.1481"/>
              <dgm:constr type="t" for="ch" forName="Accent4" refType="h" fact="0.3945"/>
              <dgm:constr type="w" for="ch" forName="Accent4" refType="w" fact="0.5331"/>
              <dgm:constr type="h" for="ch" forName="Accent4" refType="h" fact="0.2284"/>
              <dgm:constr type="l" for="ch" forName="Accent5" refType="w" fact="0"/>
              <dgm:constr type="t" for="ch" forName="Accent5" refType="h" fact="0.5258"/>
              <dgm:constr type="w" for="ch" forName="Accent5" refType="w" fact="0.5331"/>
              <dgm:constr type="h" for="ch" forName="Accent5" refType="h" fact="0.2284"/>
              <dgm:constr type="l" for="ch" forName="Accent6" refType="w" fact="0.1481"/>
              <dgm:constr type="t" for="ch" forName="Accent6" refType="h" fact="0.6573"/>
              <dgm:constr type="w" for="ch" forName="Accent6" refType="w" fact="0.5331"/>
              <dgm:constr type="h" for="ch" forName="Accent6" refType="h" fact="0.2284"/>
              <dgm:constr type="l" for="ch" forName="Accent7" refType="w" fact="0.0378"/>
              <dgm:constr type="t" for="ch" forName="Accent7" refType="h" fact="0.8037"/>
              <dgm:constr type="w" for="ch" forName="Accent7" refType="w" fact="0.458"/>
              <dgm:constr type="h" for="ch" forName="Accent7" refType="h" fact="0.1963"/>
              <dgm:constr type="l" for="ch" forName="Parent1" refType="w" fact="0.1171"/>
              <dgm:constr type="t" for="ch" forName="Parent1" refType="h" fact="0.0827"/>
              <dgm:constr type="w" for="ch" forName="Parent1" refType="w" fact="0.2975"/>
              <dgm:constr type="h" for="ch" forName="Parent1" refType="h" fact="0.0637"/>
              <dgm:constr type="l" for="ch" forName="Parent2" refType="w" fact="0.2658"/>
              <dgm:constr type="t" for="ch" forName="Parent2" refType="h" fact="0.2142"/>
              <dgm:constr type="w" for="ch" forName="Parent2" refType="w" fact="0.2975"/>
              <dgm:constr type="h" for="ch" forName="Parent2" refType="h" fact="0.0637"/>
              <dgm:constr type="l" for="ch" forName="Parent3" refType="w" fact="0.1171"/>
              <dgm:constr type="t" for="ch" forName="Parent3" refType="h" fact="0.3457"/>
              <dgm:constr type="w" for="ch" forName="Parent3" refType="w" fact="0.2975"/>
              <dgm:constr type="h" for="ch" forName="Parent3" refType="h" fact="0.0637"/>
              <dgm:constr type="l" for="ch" forName="Parent4" refType="w" fact="0.2658"/>
              <dgm:constr type="t" for="ch" forName="Parent4" refType="h" fact="0.4772"/>
              <dgm:constr type="w" for="ch" forName="Parent4" refType="w" fact="0.2975"/>
              <dgm:constr type="h" for="ch" forName="Parent4" refType="h" fact="0.0637"/>
              <dgm:constr type="l" for="ch" forName="Parent5" refType="w" fact="0.1171"/>
              <dgm:constr type="t" for="ch" forName="Parent5" refType="h" fact="0.6085"/>
              <dgm:constr type="w" for="ch" forName="Parent5" refType="w" fact="0.2975"/>
              <dgm:constr type="h" for="ch" forName="Parent5" refType="h" fact="0.0637"/>
              <dgm:constr type="l" for="ch" forName="Parent6" refType="w" fact="0.2658"/>
              <dgm:constr type="t" for="ch" forName="Parent6" refType="h" fact="0.74"/>
              <dgm:constr type="w" for="ch" forName="Parent6" refType="w" fact="0.2975"/>
              <dgm:constr type="h" for="ch" forName="Parent6" refType="h" fact="0.0637"/>
              <dgm:constr type="l" for="ch" forName="Parent7" refType="w" fact="0.1171"/>
              <dgm:constr type="t" for="ch" forName="Parent7" refType="h" fact="0.8715"/>
              <dgm:constr type="w" for="ch" forName="Parent7" refType="w" fact="0.2975"/>
              <dgm:constr type="h" for="ch" forName="Parent7" refType="h" fact="0.0637"/>
              <dgm:constr type="l" for="ch" forName="Child1" refType="w" fact="0.5348"/>
              <dgm:constr type="t" for="ch" forName="Child1" refType="h" fact="0.0678"/>
              <dgm:constr type="w" for="ch" forName="Child1" refType="w" fact="0.3196"/>
              <dgm:constr type="h" for="ch" forName="Child1" refType="h" fact="0.0908"/>
              <dgm:constr type="l" for="ch" forName="Child2" refType="w" fact="0.6804"/>
              <dgm:constr type="t" for="ch" forName="Child2" refType="h" fact="0.2006"/>
              <dgm:constr type="w" for="ch" forName="Child2" refType="w" fact="0.3196"/>
              <dgm:constr type="h" for="ch" forName="Child2" refType="h" fact="0.0908"/>
              <dgm:constr type="l" for="ch" forName="Child3" refType="w" fact="0.5348"/>
              <dgm:constr type="t" for="ch" forName="Child3" refType="h" fact="0.3308"/>
              <dgm:constr type="w" for="ch" forName="Child3" refType="w" fact="0.3196"/>
              <dgm:constr type="h" for="ch" forName="Child3" refType="h" fact="0.0908"/>
              <dgm:constr type="l" for="ch" forName="Child4" refType="w" fact="0.6804"/>
              <dgm:constr type="t" for="ch" forName="Child4" refType="h" fact="0.4623"/>
              <dgm:constr type="w" for="ch" forName="Child4" refType="w" fact="0.3196"/>
              <dgm:constr type="h" for="ch" forName="Child4" refType="h" fact="0.0908"/>
              <dgm:constr type="l" for="ch" forName="Child5" refType="w" fact="0.5348"/>
              <dgm:constr type="t" for="ch" forName="Child5" refType="h" fact="0.5936"/>
              <dgm:constr type="w" for="ch" forName="Child5" refType="w" fact="0.3196"/>
              <dgm:constr type="h" for="ch" forName="Child5" refType="h" fact="0.0908"/>
              <dgm:constr type="l" for="ch" forName="Child6" refType="w" fact="0.6804"/>
              <dgm:constr type="t" for="ch" forName="Child6" refType="h" fact="0.7251"/>
              <dgm:constr type="w" for="ch" forName="Child6" refType="w" fact="0.3196"/>
              <dgm:constr type="h" for="ch" forName="Child6" refType="h" fact="0.0908"/>
              <dgm:constr type="l" for="ch" forName="Child7" refType="w" fact="0.5348"/>
              <dgm:constr type="t" for="ch" forName="Child7" refType="h" fact="0.8579"/>
              <dgm:constr type="w" for="ch" forName="Child7" refType="w" fact="0.3196"/>
              <dgm:constr type="h" for="ch" forName="Child7" refType="h" fact="0.0908"/>
            </dgm:constrLst>
          </dgm:else>
        </dgm:choose>
      </dgm:else>
    </dgm:choose>
    <dgm:forEach name="wrapper" axis="self" ptType="parTrans">
      <dgm:forEach name="accentRepeat" axis="self">
        <dgm:layoutNode name="Accent" styleLbl="node1">
          <dgm:alg type="sp"/>
          <dgm:choose name="Name20">
            <dgm:if name="Name21" func="var" arg="dir" op="equ" val="norm">
              <dgm:choose name="Name22">
                <dgm:if name="Name23" axis="precedSib" ptType="node" func="cnt" op="equ" val="0">
                  <dgm:choose name="Name24">
                    <dgm:if name="Name25" axis="followSib" ptType="node" func="cnt" op="equ" val="0">
                      <dgm:shape xmlns:r="http://schemas.openxmlformats.org/officeDocument/2006/relationships" type="circularArrow" r:blip="">
                        <dgm:adjLst>
                          <dgm:adj idx="1" val="0.1098"/>
                          <dgm:adj idx="2" val="19.0387"/>
                          <dgm:adj idx="3" val="150"/>
                          <dgm:adj idx="4" val="180"/>
                          <dgm:adj idx="5" val="0.125"/>
                        </dgm:adjLst>
                      </dgm:shape>
                    </dgm:if>
                    <dgm:else name="Name26">
                      <dgm:shape xmlns:r="http://schemas.openxmlformats.org/officeDocument/2006/relationships" type="circularArrow" r:blip="">
                        <dgm:adjLst>
                          <dgm:adj idx="1" val="0.1098"/>
                          <dgm:adj idx="2" val="19.0387"/>
                          <dgm:adj idx="3" val="75"/>
                          <dgm:adj idx="4" val="180"/>
                          <dgm:adj idx="5" val="0.125"/>
                        </dgm:adjLst>
                      </dgm:shape>
                    </dgm:else>
                  </dgm:choose>
                </dgm:if>
                <dgm:else name="Name27">
                  <dgm:choose name="Name28">
                    <dgm:if name="Name29" axis="followSib" ptType="node" func="cnt" op="equ" val="0">
                      <dgm:choose name="Name30">
                        <dgm:if name="Name31" axis="precedSib" ptType="node" func="cnt" op="equ" val="1">
                          <dgm:shape xmlns:r="http://schemas.openxmlformats.org/officeDocument/2006/relationships" type="blockArc" r:blip="">
                            <dgm:adjLst>
                              <dgm:adj idx="1" val="0"/>
                              <dgm:adj idx="2" val="-45"/>
                              <dgm:adj idx="3" val="0.1274"/>
                            </dgm:adjLst>
                          </dgm:shape>
                        </dgm:if>
                        <dgm:if name="Name32" axis="precedSib" ptType="node" func="cnt" op="equ" val="2">
                          <dgm:shape xmlns:r="http://schemas.openxmlformats.org/officeDocument/2006/relationships" type="blockArc" r:blip="">
                            <dgm:adjLst>
                              <dgm:adj idx="1" val="-135"/>
                              <dgm:adj idx="2" val="180"/>
                              <dgm:adj idx="3" val="0.1274"/>
                            </dgm:adjLst>
                          </dgm:shape>
                        </dgm:if>
                        <dgm:if name="Name33" axis="precedSib" ptType="node" func="cnt" op="equ" val="3">
                          <dgm:shape xmlns:r="http://schemas.openxmlformats.org/officeDocument/2006/relationships" type="blockArc" r:blip="">
                            <dgm:adjLst>
                              <dgm:adj idx="1" val="0"/>
                              <dgm:adj idx="2" val="-45"/>
                              <dgm:adj idx="3" val="0.1274"/>
                            </dgm:adjLst>
                          </dgm:shape>
                        </dgm:if>
                        <dgm:if name="Name34" axis="precedSib" ptType="node" func="cnt" op="equ" val="4">
                          <dgm:shape xmlns:r="http://schemas.openxmlformats.org/officeDocument/2006/relationships" type="blockArc" r:blip="">
                            <dgm:adjLst>
                              <dgm:adj idx="1" val="-135"/>
                              <dgm:adj idx="2" val="180"/>
                              <dgm:adj idx="3" val="0.1274"/>
                            </dgm:adjLst>
                          </dgm:shape>
                        </dgm:if>
                        <dgm:if name="Name35" axis="precedSib" ptType="node" func="cnt" op="equ" val="5">
                          <dgm:shape xmlns:r="http://schemas.openxmlformats.org/officeDocument/2006/relationships" type="blockArc" r:blip="">
                            <dgm:adjLst>
                              <dgm:adj idx="1" val="0"/>
                              <dgm:adj idx="2" val="-45"/>
                              <dgm:adj idx="3" val="0.1274"/>
                            </dgm:adjLst>
                          </dgm:shape>
                        </dgm:if>
                        <dgm:if name="Name36" axis="precedSib" ptType="node" func="cnt" op="equ" val="6">
                          <dgm:shape xmlns:r="http://schemas.openxmlformats.org/officeDocument/2006/relationships" type="blockArc" r:blip="">
                            <dgm:adjLst>
                              <dgm:adj idx="1" val="-135"/>
                              <dgm:adj idx="2" val="180"/>
                              <dgm:adj idx="3" val="0.1274"/>
                            </dgm:adjLst>
                          </dgm:shape>
                        </dgm:if>
                        <dgm:else name="Name37"/>
                      </dgm:choose>
                    </dgm:if>
                    <dgm:else name="Name38">
                      <dgm:choose name="Name39">
                        <dgm:if name="Name40" axis="precedSib" ptType="node" func="cnt" op="equ" val="0">
                          <dgm:shape xmlns:r="http://schemas.openxmlformats.org/officeDocument/2006/relationships" type="blockArc" r:blip="">
                            <dgm:adjLst>
                              <dgm:adj idx="1" val="-133.1632"/>
                              <dgm:adj idx="2" val="65"/>
                              <dgm:adj idx="3" val="0.13"/>
                            </dgm:adjLst>
                          </dgm:shape>
                        </dgm:if>
                        <dgm:if name="Name41" axis="precedSib" ptType="node" func="cnt" op="equ" val="1">
                          <dgm:shape xmlns:r="http://schemas.openxmlformats.org/officeDocument/2006/relationships" type="leftCircularArrow" r:blip="">
                            <dgm:adjLst>
                              <dgm:adj idx="1" val="0.1098"/>
                              <dgm:adj idx="2" val="19.0387"/>
                              <dgm:adj idx="3" val="105"/>
                              <dgm:adj idx="4" val="-45"/>
                              <dgm:adj idx="5" val="0.125"/>
                            </dgm:adjLst>
                          </dgm:shape>
                        </dgm:if>
                        <dgm:if name="Name42" axis="precedSib" ptType="node" func="cnt" op="equ" val="2">
                          <dgm:shape xmlns:r="http://schemas.openxmlformats.org/officeDocument/2006/relationships" type="circularArrow" r:blip="">
                            <dgm:adjLst>
                              <dgm:adj idx="1" val="0.1098"/>
                              <dgm:adj idx="2" val="19.0387"/>
                              <dgm:adj idx="3" val="75"/>
                              <dgm:adj idx="4" val="-135"/>
                              <dgm:adj idx="5" val="0.125"/>
                            </dgm:adjLst>
                          </dgm:shape>
                        </dgm:if>
                        <dgm:if name="Name43" axis="precedSib" ptType="node" func="cnt" op="equ" val="3">
                          <dgm:shape xmlns:r="http://schemas.openxmlformats.org/officeDocument/2006/relationships" type="leftCircularArrow" r:blip="">
                            <dgm:adjLst>
                              <dgm:adj idx="1" val="0.1098"/>
                              <dgm:adj idx="2" val="19.0387"/>
                              <dgm:adj idx="3" val="105"/>
                              <dgm:adj idx="4" val="-45"/>
                              <dgm:adj idx="5" val="0.125"/>
                            </dgm:adjLst>
                          </dgm:shape>
                        </dgm:if>
                        <dgm:if name="Name44" axis="precedSib" ptType="node" func="cnt" op="equ" val="4">
                          <dgm:shape xmlns:r="http://schemas.openxmlformats.org/officeDocument/2006/relationships" type="circularArrow" r:blip="">
                            <dgm:adjLst>
                              <dgm:adj idx="1" val="0.1098"/>
                              <dgm:adj idx="2" val="19.0387"/>
                              <dgm:adj idx="3" val="75"/>
                              <dgm:adj idx="4" val="-135"/>
                              <dgm:adj idx="5" val="0.125"/>
                            </dgm:adjLst>
                          </dgm:shape>
                        </dgm:if>
                        <dgm:if name="Name45" axis="precedSib" ptType="node" func="cnt" op="equ" val="5">
                          <dgm:shape xmlns:r="http://schemas.openxmlformats.org/officeDocument/2006/relationships" type="leftCircularArrow" r:blip="">
                            <dgm:adjLst>
                              <dgm:adj idx="1" val="0.1098"/>
                              <dgm:adj idx="2" val="19.0387"/>
                              <dgm:adj idx="3" val="105"/>
                              <dgm:adj idx="4" val="-45"/>
                              <dgm:adj idx="5" val="0.125"/>
                            </dgm:adjLst>
                          </dgm:shape>
                        </dgm:if>
                        <dgm:if name="Name46" axis="precedSib" ptType="node" func="cnt" op="equ" val="6">
                          <dgm:shape xmlns:r="http://schemas.openxmlformats.org/officeDocument/2006/relationships" type="blockArc" r:blip="">
                            <dgm:adjLst>
                              <dgm:adj idx="1" val="-135"/>
                              <dgm:adj idx="2" val="180"/>
                              <dgm:adj idx="3" val="0.1274"/>
                            </dgm:adjLst>
                          </dgm:shape>
                        </dgm:if>
                        <dgm:else name="Name47"/>
                      </dgm:choose>
                    </dgm:else>
                  </dgm:choose>
                </dgm:else>
              </dgm:choose>
            </dgm:if>
            <dgm:else name="Name48">
              <dgm:choose name="Name49">
                <dgm:if name="Name50" axis="precedSib" ptType="node" func="cnt" op="equ" val="0">
                  <dgm:choose name="Name51">
                    <dgm:if name="Name52" axis="followSib" ptType="node" func="cnt" op="equ" val="0">
                      <dgm:shape xmlns:r="http://schemas.openxmlformats.org/officeDocument/2006/relationships" type="leftCircularArrow" r:blip="">
                        <dgm:adjLst>
                          <dgm:adj idx="1" val="0.1098"/>
                          <dgm:adj idx="2" val="19.0387"/>
                          <dgm:adj idx="3" val="30"/>
                          <dgm:adj idx="4" val="0"/>
                          <dgm:adj idx="5" val="0.125"/>
                        </dgm:adjLst>
                      </dgm:shape>
                    </dgm:if>
                    <dgm:else name="Name53">
                      <dgm:shape xmlns:r="http://schemas.openxmlformats.org/officeDocument/2006/relationships" type="leftCircularArrow" r:blip="">
                        <dgm:adjLst>
                          <dgm:adj idx="1" val="0.1098"/>
                          <dgm:adj idx="2" val="19.0387"/>
                          <dgm:adj idx="3" val="105"/>
                          <dgm:adj idx="4" val="0"/>
                          <dgm:adj idx="5" val="0.125"/>
                        </dgm:adjLst>
                      </dgm:shape>
                    </dgm:else>
                  </dgm:choose>
                </dgm:if>
                <dgm:else name="Name54">
                  <dgm:choose name="Name55">
                    <dgm:if name="Name56" axis="followSib" ptType="node" func="cnt" op="equ" val="0">
                      <dgm:choose name="Name57">
                        <dgm:if name="Name58" axis="precedSib" ptType="node" func="cnt" op="equ" val="1">
                          <dgm:shape xmlns:r="http://schemas.openxmlformats.org/officeDocument/2006/relationships" type="blockArc" r:blip="">
                            <dgm:adjLst>
                              <dgm:adj idx="1" val="-135"/>
                              <dgm:adj idx="2" val="180"/>
                              <dgm:adj idx="3" val="0.1274"/>
                            </dgm:adjLst>
                          </dgm:shape>
                        </dgm:if>
                        <dgm:if name="Name59" axis="precedSib" ptType="node" func="cnt" op="equ" val="2">
                          <dgm:shape xmlns:r="http://schemas.openxmlformats.org/officeDocument/2006/relationships" type="blockArc" r:blip="">
                            <dgm:adjLst>
                              <dgm:adj idx="1" val="0"/>
                              <dgm:adj idx="2" val="-45"/>
                              <dgm:adj idx="3" val="0.1274"/>
                            </dgm:adjLst>
                          </dgm:shape>
                        </dgm:if>
                        <dgm:if name="Name60" axis="precedSib" ptType="node" func="cnt" op="equ" val="3">
                          <dgm:shape xmlns:r="http://schemas.openxmlformats.org/officeDocument/2006/relationships" type="blockArc" r:blip="">
                            <dgm:adjLst>
                              <dgm:adj idx="1" val="-135"/>
                              <dgm:adj idx="2" val="180"/>
                              <dgm:adj idx="3" val="0.1274"/>
                            </dgm:adjLst>
                          </dgm:shape>
                        </dgm:if>
                        <dgm:if name="Name61" axis="precedSib" ptType="node" func="cnt" op="equ" val="4">
                          <dgm:shape xmlns:r="http://schemas.openxmlformats.org/officeDocument/2006/relationships" type="blockArc" r:blip="">
                            <dgm:adjLst>
                              <dgm:adj idx="1" val="0"/>
                              <dgm:adj idx="2" val="-45"/>
                              <dgm:adj idx="3" val="0.1274"/>
                            </dgm:adjLst>
                          </dgm:shape>
                        </dgm:if>
                        <dgm:if name="Name62" axis="precedSib" ptType="node" func="cnt" op="equ" val="5">
                          <dgm:shape xmlns:r="http://schemas.openxmlformats.org/officeDocument/2006/relationships" type="blockArc" r:blip="">
                            <dgm:adjLst>
                              <dgm:adj idx="1" val="-135"/>
                              <dgm:adj idx="2" val="180"/>
                              <dgm:adj idx="3" val="0.1274"/>
                            </dgm:adjLst>
                          </dgm:shape>
                        </dgm:if>
                        <dgm:if name="Name63" axis="precedSib" ptType="node" func="cnt" op="equ" val="6">
                          <dgm:shape xmlns:r="http://schemas.openxmlformats.org/officeDocument/2006/relationships" type="blockArc" r:blip="">
                            <dgm:adjLst>
                              <dgm:adj idx="1" val="0"/>
                              <dgm:adj idx="2" val="-45"/>
                              <dgm:adj idx="3" val="0.1274"/>
                            </dgm:adjLst>
                          </dgm:shape>
                        </dgm:if>
                        <dgm:else name="Name64"/>
                      </dgm:choose>
                    </dgm:if>
                    <dgm:else name="Name65">
                      <dgm:choose name="Name66">
                        <dgm:if name="Name67" axis="precedSib" ptType="node" func="cnt" op="equ" val="0">
                          <dgm:shape xmlns:r="http://schemas.openxmlformats.org/officeDocument/2006/relationships" type="blockArc" r:blip="">
                            <dgm:adjLst>
                              <dgm:adj idx="1" val="-133.1632"/>
                              <dgm:adj idx="2" val="65"/>
                              <dgm:adj idx="3" val="0.13"/>
                            </dgm:adjLst>
                          </dgm:shape>
                        </dgm:if>
                        <dgm:if name="Name68" axis="precedSib" ptType="node" func="cnt" op="equ" val="1">
                          <dgm:shape xmlns:r="http://schemas.openxmlformats.org/officeDocument/2006/relationships" type="circularArrow" r:blip="">
                            <dgm:adjLst>
                              <dgm:adj idx="1" val="0.1098"/>
                              <dgm:adj idx="2" val="19.0387"/>
                              <dgm:adj idx="3" val="75"/>
                              <dgm:adj idx="4" val="-135"/>
                              <dgm:adj idx="5" val="0.125"/>
                            </dgm:adjLst>
                          </dgm:shape>
                        </dgm:if>
                        <dgm:if name="Name69" axis="precedSib" ptType="node" func="cnt" op="equ" val="2">
                          <dgm:shape xmlns:r="http://schemas.openxmlformats.org/officeDocument/2006/relationships" type="leftCircularArrow" r:blip="">
                            <dgm:adjLst>
                              <dgm:adj idx="1" val="0.1098"/>
                              <dgm:adj idx="2" val="19.0387"/>
                              <dgm:adj idx="3" val="105"/>
                              <dgm:adj idx="4" val="-45"/>
                              <dgm:adj idx="5" val="0.125"/>
                            </dgm:adjLst>
                          </dgm:shape>
                        </dgm:if>
                        <dgm:if name="Name70" axis="precedSib" ptType="node" func="cnt" op="equ" val="3">
                          <dgm:shape xmlns:r="http://schemas.openxmlformats.org/officeDocument/2006/relationships" type="circularArrow" r:blip="">
                            <dgm:adjLst>
                              <dgm:adj idx="1" val="0.1098"/>
                              <dgm:adj idx="2" val="19.0387"/>
                              <dgm:adj idx="3" val="75"/>
                              <dgm:adj idx="4" val="-135"/>
                              <dgm:adj idx="5" val="0.125"/>
                            </dgm:adjLst>
                          </dgm:shape>
                        </dgm:if>
                        <dgm:if name="Name71" axis="precedSib" ptType="node" func="cnt" op="equ" val="4">
                          <dgm:shape xmlns:r="http://schemas.openxmlformats.org/officeDocument/2006/relationships" type="leftCircularArrow" r:blip="">
                            <dgm:adjLst>
                              <dgm:adj idx="1" val="0.1098"/>
                              <dgm:adj idx="2" val="19.0387"/>
                              <dgm:adj idx="3" val="105"/>
                              <dgm:adj idx="4" val="-45"/>
                              <dgm:adj idx="5" val="0.125"/>
                            </dgm:adjLst>
                          </dgm:shape>
                        </dgm:if>
                        <dgm:if name="Name72" axis="precedSib" ptType="node" func="cnt" op="equ" val="5">
                          <dgm:shape xmlns:r="http://schemas.openxmlformats.org/officeDocument/2006/relationships" type="circularArrow" r:blip="">
                            <dgm:adjLst>
                              <dgm:adj idx="1" val="0.1098"/>
                              <dgm:adj idx="2" val="19.0387"/>
                              <dgm:adj idx="3" val="75"/>
                              <dgm:adj idx="4" val="-135"/>
                              <dgm:adj idx="5" val="0.125"/>
                            </dgm:adjLst>
                          </dgm:shape>
                        </dgm:if>
                        <dgm:if name="Name73" axis="precedSib" ptType="node" func="cnt" op="equ" val="6">
                          <dgm:shape xmlns:r="http://schemas.openxmlformats.org/officeDocument/2006/relationships" type="blockArc" r:blip="">
                            <dgm:adjLst>
                              <dgm:adj idx="1" val="0"/>
                              <dgm:adj idx="2" val="-45"/>
                              <dgm:adj idx="3" val="0.1274"/>
                            </dgm:adjLst>
                          </dgm:shape>
                        </dgm:if>
                        <dgm:else name="Name74"/>
                      </dgm:choose>
                    </dgm:else>
                  </dgm:choose>
                </dgm:else>
              </dgm:choose>
            </dgm:else>
          </dgm:choose>
          <dgm:presOf/>
        </dgm:layoutNode>
      </dgm:forEach>
    </dgm:forEach>
    <dgm:forEach name="Name75" axis="ch" ptType="node" cnt="1">
      <dgm:layoutNode name="Accent1">
        <dgm:alg type="sp"/>
        <dgm:shape xmlns:r="http://schemas.openxmlformats.org/officeDocument/2006/relationships" r:blip="">
          <dgm:adjLst/>
        </dgm:shape>
        <dgm:presOf/>
        <dgm:constrLst/>
        <dgm:forEach name="Name76" ref="accentRepeat"/>
      </dgm:layoutNode>
      <dgm:choose name="Name77">
        <dgm:if name="Name78" axis="ch" ptType="node" func="cnt" op="gte" val="1">
          <dgm:layoutNode name="Child1"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79"/>
      </dgm:choose>
      <dgm:layoutNode name="Parent1"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0" axis="ch" ptType="node" st="2" cnt="1">
      <dgm:layoutNode name="Accent2">
        <dgm:alg type="sp"/>
        <dgm:shape xmlns:r="http://schemas.openxmlformats.org/officeDocument/2006/relationships" r:blip="">
          <dgm:adjLst/>
        </dgm:shape>
        <dgm:presOf/>
        <dgm:constrLst/>
        <dgm:forEach name="Name81" ref="accentRepeat"/>
      </dgm:layoutNode>
      <dgm:choose name="Name82">
        <dgm:if name="Name83" axis="ch" ptType="node" func="cnt" op="gte" val="1">
          <dgm:layoutNode name="Child2"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4"/>
      </dgm:choose>
      <dgm:layoutNode name="Parent2"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85" axis="ch" ptType="node" st="3" cnt="1">
      <dgm:layoutNode name="Accent3">
        <dgm:alg type="sp"/>
        <dgm:shape xmlns:r="http://schemas.openxmlformats.org/officeDocument/2006/relationships" r:blip="">
          <dgm:adjLst/>
        </dgm:shape>
        <dgm:presOf/>
        <dgm:constrLst/>
        <dgm:forEach name="Name86" ref="accentRepeat"/>
      </dgm:layoutNode>
      <dgm:choose name="Name87">
        <dgm:if name="Name88" axis="ch" ptType="node" func="cnt" op="gte" val="1">
          <dgm:layoutNode name="Child3"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89"/>
      </dgm:choose>
      <dgm:layoutNode name="Parent3"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0" axis="ch" ptType="node" st="4" cnt="1">
      <dgm:layoutNode name="Accent4">
        <dgm:alg type="sp"/>
        <dgm:shape xmlns:r="http://schemas.openxmlformats.org/officeDocument/2006/relationships" r:blip="">
          <dgm:adjLst/>
        </dgm:shape>
        <dgm:presOf/>
        <dgm:constrLst/>
        <dgm:forEach name="Name91" ref="accentRepeat"/>
      </dgm:layoutNode>
      <dgm:choose name="Name92">
        <dgm:if name="Name93" axis="ch" ptType="node" func="cnt" op="gte" val="1">
          <dgm:layoutNode name="Child4"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4"/>
      </dgm:choose>
      <dgm:layoutNode name="Parent4"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95" axis="ch" ptType="node" st="5" cnt="1">
      <dgm:layoutNode name="Accent5">
        <dgm:alg type="sp"/>
        <dgm:shape xmlns:r="http://schemas.openxmlformats.org/officeDocument/2006/relationships" r:blip="">
          <dgm:adjLst/>
        </dgm:shape>
        <dgm:presOf/>
        <dgm:constrLst/>
        <dgm:forEach name="Name96" ref="accentRepeat"/>
      </dgm:layoutNode>
      <dgm:choose name="Name97">
        <dgm:if name="Name98" axis="ch" ptType="node" func="cnt" op="gte" val="1">
          <dgm:layoutNode name="Child5"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99"/>
      </dgm:choose>
      <dgm:layoutNode name="Parent5"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0" axis="ch" ptType="node" st="6" cnt="1">
      <dgm:layoutNode name="Accent6">
        <dgm:alg type="sp"/>
        <dgm:shape xmlns:r="http://schemas.openxmlformats.org/officeDocument/2006/relationships" r:blip="">
          <dgm:adjLst/>
        </dgm:shape>
        <dgm:presOf/>
        <dgm:constrLst/>
        <dgm:forEach name="Name101" ref="accentRepeat"/>
      </dgm:layoutNode>
      <dgm:choose name="Name102">
        <dgm:if name="Name103" axis="ch" ptType="node" func="cnt" op="gte" val="1">
          <dgm:layoutNode name="Child6"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4"/>
      </dgm:choose>
      <dgm:layoutNode name="Parent6"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forEach name="Name105" axis="ch" ptType="node" st="7" cnt="1">
      <dgm:layoutNode name="Accent7">
        <dgm:alg type="sp"/>
        <dgm:shape xmlns:r="http://schemas.openxmlformats.org/officeDocument/2006/relationships" r:blip="">
          <dgm:adjLst/>
        </dgm:shape>
        <dgm:presOf/>
        <dgm:constrLst/>
        <dgm:forEach name="Name106" ref="accentRepeat"/>
      </dgm:layoutNode>
      <dgm:choose name="Name107">
        <dgm:if name="Name108" axis="ch" ptType="node" func="cnt" op="gte" val="1">
          <dgm:layoutNode name="Child7" styleLbl="revTx">
            <dgm:varLst>
              <dgm:chMax val="0"/>
              <dgm:chPref val="0"/>
              <dgm:bulletEnabled val="1"/>
            </dgm:varLst>
            <dgm:alg type="tx">
              <dgm:param type="stBulletLvl" val="1"/>
              <dgm:param type="parTxLTRAlign" val="l"/>
              <dgm:param type="txAnchorVertCh" val="mid"/>
            </dgm:alg>
            <dgm:shape xmlns:r="http://schemas.openxmlformats.org/officeDocument/2006/relationships" type="rect" r:blip="">
              <dgm:adjLst/>
            </dgm:shape>
            <dgm:presOf axis="des"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if>
        <dgm:else name="Name109"/>
      </dgm:choose>
      <dgm:layoutNode name="Parent7" styleLbl="revTx">
        <dgm:varLst>
          <dgm:chMax val="1"/>
          <dgm:chPref val="1"/>
          <dgm:bulletEnabled val="1"/>
        </dgm:varLst>
        <dgm:alg type="tx">
          <dgm:param type="shpTxLTRAlignCh" val="ctr"/>
          <dgm:param type="txAnchorVertCh" val="mid"/>
        </dgm:alg>
        <dgm:shape xmlns:r="http://schemas.openxmlformats.org/officeDocument/2006/relationships" type="rect"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889998" y="5891626"/>
            <a:ext cx="21419979" cy="12533242"/>
          </a:xfrm>
        </p:spPr>
        <p:txBody>
          <a:bodyPr anchor="b"/>
          <a:lstStyle>
            <a:lvl1pPr algn="ctr">
              <a:defRPr sz="16535"/>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3149997" y="18908198"/>
            <a:ext cx="18899981" cy="8691601"/>
          </a:xfrm>
        </p:spPr>
        <p:txBody>
          <a:bodyPr/>
          <a:lstStyle>
            <a:lvl1pPr marL="0" indent="0" algn="ctr">
              <a:buNone/>
              <a:defRPr sz="6614"/>
            </a:lvl1pPr>
            <a:lvl2pPr marL="1259997" indent="0" algn="ctr">
              <a:buNone/>
              <a:defRPr sz="5512"/>
            </a:lvl2pPr>
            <a:lvl3pPr marL="2519995" indent="0" algn="ctr">
              <a:buNone/>
              <a:defRPr sz="4961"/>
            </a:lvl3pPr>
            <a:lvl4pPr marL="3779992" indent="0" algn="ctr">
              <a:buNone/>
              <a:defRPr sz="4409"/>
            </a:lvl4pPr>
            <a:lvl5pPr marL="5039990" indent="0" algn="ctr">
              <a:buNone/>
              <a:defRPr sz="4409"/>
            </a:lvl5pPr>
            <a:lvl6pPr marL="6299987" indent="0" algn="ctr">
              <a:buNone/>
              <a:defRPr sz="4409"/>
            </a:lvl6pPr>
            <a:lvl7pPr marL="7559985" indent="0" algn="ctr">
              <a:buNone/>
              <a:defRPr sz="4409"/>
            </a:lvl7pPr>
            <a:lvl8pPr marL="8819982" indent="0" algn="ctr">
              <a:buNone/>
              <a:defRPr sz="4409"/>
            </a:lvl8pPr>
            <a:lvl9pPr marL="10079980" indent="0" algn="ctr">
              <a:buNone/>
              <a:defRPr sz="4409"/>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18/06/2026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9438692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18/06/2026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668907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8033733" y="1916653"/>
            <a:ext cx="5433745" cy="30508114"/>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1732500" y="1916653"/>
            <a:ext cx="15986234" cy="30508114"/>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18/06/2026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42463305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11EB1A95-C185-41E5-AD16-3BFCE982F0D7}" type="datetimeFigureOut">
              <a:rPr lang="it-IT" smtClean="0"/>
              <a:t>18/06/2026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9888144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1719375" y="8974945"/>
            <a:ext cx="21734978" cy="14974888"/>
          </a:xfrm>
        </p:spPr>
        <p:txBody>
          <a:bodyPr anchor="b"/>
          <a:lstStyle>
            <a:lvl1pPr>
              <a:defRPr sz="16535"/>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1719375" y="24091502"/>
            <a:ext cx="21734978" cy="7874940"/>
          </a:xfrm>
        </p:spPr>
        <p:txBody>
          <a:bodyPr/>
          <a:lstStyle>
            <a:lvl1pPr marL="0" indent="0">
              <a:buNone/>
              <a:defRPr sz="6614">
                <a:solidFill>
                  <a:schemeClr val="tx1"/>
                </a:solidFill>
              </a:defRPr>
            </a:lvl1pPr>
            <a:lvl2pPr marL="1259997" indent="0">
              <a:buNone/>
              <a:defRPr sz="5512">
                <a:solidFill>
                  <a:schemeClr val="tx1">
                    <a:tint val="75000"/>
                  </a:schemeClr>
                </a:solidFill>
              </a:defRPr>
            </a:lvl2pPr>
            <a:lvl3pPr marL="2519995" indent="0">
              <a:buNone/>
              <a:defRPr sz="4961">
                <a:solidFill>
                  <a:schemeClr val="tx1">
                    <a:tint val="75000"/>
                  </a:schemeClr>
                </a:solidFill>
              </a:defRPr>
            </a:lvl3pPr>
            <a:lvl4pPr marL="3779992" indent="0">
              <a:buNone/>
              <a:defRPr sz="4409">
                <a:solidFill>
                  <a:schemeClr val="tx1">
                    <a:tint val="75000"/>
                  </a:schemeClr>
                </a:solidFill>
              </a:defRPr>
            </a:lvl4pPr>
            <a:lvl5pPr marL="5039990" indent="0">
              <a:buNone/>
              <a:defRPr sz="4409">
                <a:solidFill>
                  <a:schemeClr val="tx1">
                    <a:tint val="75000"/>
                  </a:schemeClr>
                </a:solidFill>
              </a:defRPr>
            </a:lvl5pPr>
            <a:lvl6pPr marL="6299987" indent="0">
              <a:buNone/>
              <a:defRPr sz="4409">
                <a:solidFill>
                  <a:schemeClr val="tx1">
                    <a:tint val="75000"/>
                  </a:schemeClr>
                </a:solidFill>
              </a:defRPr>
            </a:lvl6pPr>
            <a:lvl7pPr marL="7559985" indent="0">
              <a:buNone/>
              <a:defRPr sz="4409">
                <a:solidFill>
                  <a:schemeClr val="tx1">
                    <a:tint val="75000"/>
                  </a:schemeClr>
                </a:solidFill>
              </a:defRPr>
            </a:lvl7pPr>
            <a:lvl8pPr marL="8819982" indent="0">
              <a:buNone/>
              <a:defRPr sz="4409">
                <a:solidFill>
                  <a:schemeClr val="tx1">
                    <a:tint val="75000"/>
                  </a:schemeClr>
                </a:solidFill>
              </a:defRPr>
            </a:lvl8pPr>
            <a:lvl9pPr marL="10079980" indent="0">
              <a:buNone/>
              <a:defRPr sz="4409">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p:txBody>
          <a:bodyPr/>
          <a:lstStyle/>
          <a:p>
            <a:fld id="{11EB1A95-C185-41E5-AD16-3BFCE982F0D7}" type="datetimeFigureOut">
              <a:rPr lang="it-IT" smtClean="0"/>
              <a:t>18/06/2026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76485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73249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12757488" y="9583264"/>
            <a:ext cx="10709989" cy="22841503"/>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11EB1A95-C185-41E5-AD16-3BFCE982F0D7}" type="datetimeFigureOut">
              <a:rPr lang="it-IT" smtClean="0"/>
              <a:t>18/06/2026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457953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1735781" y="1916661"/>
            <a:ext cx="21734978" cy="6958285"/>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5783" y="8824938"/>
            <a:ext cx="10660769"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4" name="Content Placeholder 3"/>
          <p:cNvSpPr>
            <a:spLocks noGrp="1"/>
          </p:cNvSpPr>
          <p:nvPr>
            <p:ph sz="half" idx="2"/>
          </p:nvPr>
        </p:nvSpPr>
        <p:spPr>
          <a:xfrm>
            <a:off x="1735783" y="13149904"/>
            <a:ext cx="10660769"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12757489" y="8824938"/>
            <a:ext cx="10713272" cy="4324966"/>
          </a:xfrm>
        </p:spPr>
        <p:txBody>
          <a:bodyPr anchor="b"/>
          <a:lstStyle>
            <a:lvl1pPr marL="0" indent="0">
              <a:buNone/>
              <a:defRPr sz="6614" b="1"/>
            </a:lvl1pPr>
            <a:lvl2pPr marL="1259997" indent="0">
              <a:buNone/>
              <a:defRPr sz="5512" b="1"/>
            </a:lvl2pPr>
            <a:lvl3pPr marL="2519995" indent="0">
              <a:buNone/>
              <a:defRPr sz="4961" b="1"/>
            </a:lvl3pPr>
            <a:lvl4pPr marL="3779992" indent="0">
              <a:buNone/>
              <a:defRPr sz="4409" b="1"/>
            </a:lvl4pPr>
            <a:lvl5pPr marL="5039990" indent="0">
              <a:buNone/>
              <a:defRPr sz="4409" b="1"/>
            </a:lvl5pPr>
            <a:lvl6pPr marL="6299987" indent="0">
              <a:buNone/>
              <a:defRPr sz="4409" b="1"/>
            </a:lvl6pPr>
            <a:lvl7pPr marL="7559985" indent="0">
              <a:buNone/>
              <a:defRPr sz="4409" b="1"/>
            </a:lvl7pPr>
            <a:lvl8pPr marL="8819982" indent="0">
              <a:buNone/>
              <a:defRPr sz="4409" b="1"/>
            </a:lvl8pPr>
            <a:lvl9pPr marL="10079980" indent="0">
              <a:buNone/>
              <a:defRPr sz="4409" b="1"/>
            </a:lvl9pPr>
          </a:lstStyle>
          <a:p>
            <a:pPr lvl="0"/>
            <a:r>
              <a:rPr lang="it-IT"/>
              <a:t>Modifica gli stili del testo dello schema</a:t>
            </a:r>
          </a:p>
        </p:txBody>
      </p:sp>
      <p:sp>
        <p:nvSpPr>
          <p:cNvPr id="6" name="Content Placeholder 5"/>
          <p:cNvSpPr>
            <a:spLocks noGrp="1"/>
          </p:cNvSpPr>
          <p:nvPr>
            <p:ph sz="quarter" idx="4"/>
          </p:nvPr>
        </p:nvSpPr>
        <p:spPr>
          <a:xfrm>
            <a:off x="12757489" y="13149904"/>
            <a:ext cx="10713272" cy="1934152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11EB1A95-C185-41E5-AD16-3BFCE982F0D7}" type="datetimeFigureOut">
              <a:rPr lang="it-IT" smtClean="0"/>
              <a:t>18/06/2026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5665245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11EB1A95-C185-41E5-AD16-3BFCE982F0D7}" type="datetimeFigureOut">
              <a:rPr lang="it-IT" smtClean="0"/>
              <a:t>18/06/2026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28836925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1EB1A95-C185-41E5-AD16-3BFCE982F0D7}" type="datetimeFigureOut">
              <a:rPr lang="it-IT" smtClean="0"/>
              <a:t>18/06/2026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8301015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Content Placeholder 2"/>
          <p:cNvSpPr>
            <a:spLocks noGrp="1"/>
          </p:cNvSpPr>
          <p:nvPr>
            <p:ph idx="1"/>
          </p:nvPr>
        </p:nvSpPr>
        <p:spPr>
          <a:xfrm>
            <a:off x="10713272" y="5183304"/>
            <a:ext cx="12757487" cy="25583147"/>
          </a:xfrm>
        </p:spPr>
        <p:txBody>
          <a:bodyPr/>
          <a:lstStyle>
            <a:lvl1pPr>
              <a:defRPr sz="8819"/>
            </a:lvl1pPr>
            <a:lvl2pPr>
              <a:defRPr sz="7717"/>
            </a:lvl2pPr>
            <a:lvl3pPr>
              <a:defRPr sz="6614"/>
            </a:lvl3pPr>
            <a:lvl4pPr>
              <a:defRPr sz="5512"/>
            </a:lvl4pPr>
            <a:lvl5pPr>
              <a:defRPr sz="5512"/>
            </a:lvl5pPr>
            <a:lvl6pPr>
              <a:defRPr sz="5512"/>
            </a:lvl6pPr>
            <a:lvl7pPr>
              <a:defRPr sz="5512"/>
            </a:lvl7pPr>
            <a:lvl8pPr>
              <a:defRPr sz="5512"/>
            </a:lvl8pPr>
            <a:lvl9pPr>
              <a:defRPr sz="5512"/>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18/06/2026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9269902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735780" y="2399982"/>
            <a:ext cx="8127648" cy="8399939"/>
          </a:xfrm>
        </p:spPr>
        <p:txBody>
          <a:bodyPr anchor="b"/>
          <a:lstStyle>
            <a:lvl1pPr>
              <a:defRPr sz="8819"/>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10713272" y="5183304"/>
            <a:ext cx="12757487" cy="25583147"/>
          </a:xfrm>
        </p:spPr>
        <p:txBody>
          <a:bodyPr anchor="t"/>
          <a:lstStyle>
            <a:lvl1pPr marL="0" indent="0">
              <a:buNone/>
              <a:defRPr sz="8819"/>
            </a:lvl1pPr>
            <a:lvl2pPr marL="1259997" indent="0">
              <a:buNone/>
              <a:defRPr sz="7717"/>
            </a:lvl2pPr>
            <a:lvl3pPr marL="2519995" indent="0">
              <a:buNone/>
              <a:defRPr sz="6614"/>
            </a:lvl3pPr>
            <a:lvl4pPr marL="3779992" indent="0">
              <a:buNone/>
              <a:defRPr sz="5512"/>
            </a:lvl4pPr>
            <a:lvl5pPr marL="5039990" indent="0">
              <a:buNone/>
              <a:defRPr sz="5512"/>
            </a:lvl5pPr>
            <a:lvl6pPr marL="6299987" indent="0">
              <a:buNone/>
              <a:defRPr sz="5512"/>
            </a:lvl6pPr>
            <a:lvl7pPr marL="7559985" indent="0">
              <a:buNone/>
              <a:defRPr sz="5512"/>
            </a:lvl7pPr>
            <a:lvl8pPr marL="8819982" indent="0">
              <a:buNone/>
              <a:defRPr sz="5512"/>
            </a:lvl8pPr>
            <a:lvl9pPr marL="10079980" indent="0">
              <a:buNone/>
              <a:defRPr sz="5512"/>
            </a:lvl9pPr>
          </a:lstStyle>
          <a:p>
            <a:r>
              <a:rPr lang="it-IT"/>
              <a:t>Fare clic sull'icona per inserire un'immagine</a:t>
            </a:r>
            <a:endParaRPr lang="en-US" dirty="0"/>
          </a:p>
        </p:txBody>
      </p:sp>
      <p:sp>
        <p:nvSpPr>
          <p:cNvPr id="4" name="Text Placeholder 3"/>
          <p:cNvSpPr>
            <a:spLocks noGrp="1"/>
          </p:cNvSpPr>
          <p:nvPr>
            <p:ph type="body" sz="half" idx="2"/>
          </p:nvPr>
        </p:nvSpPr>
        <p:spPr>
          <a:xfrm>
            <a:off x="1735780" y="10799922"/>
            <a:ext cx="8127648" cy="20008190"/>
          </a:xfrm>
        </p:spPr>
        <p:txBody>
          <a:bodyPr/>
          <a:lstStyle>
            <a:lvl1pPr marL="0" indent="0">
              <a:buNone/>
              <a:defRPr sz="4409"/>
            </a:lvl1pPr>
            <a:lvl2pPr marL="1259997" indent="0">
              <a:buNone/>
              <a:defRPr sz="3858"/>
            </a:lvl2pPr>
            <a:lvl3pPr marL="2519995" indent="0">
              <a:buNone/>
              <a:defRPr sz="3307"/>
            </a:lvl3pPr>
            <a:lvl4pPr marL="3779992" indent="0">
              <a:buNone/>
              <a:defRPr sz="2756"/>
            </a:lvl4pPr>
            <a:lvl5pPr marL="5039990" indent="0">
              <a:buNone/>
              <a:defRPr sz="2756"/>
            </a:lvl5pPr>
            <a:lvl6pPr marL="6299987" indent="0">
              <a:buNone/>
              <a:defRPr sz="2756"/>
            </a:lvl6pPr>
            <a:lvl7pPr marL="7559985" indent="0">
              <a:buNone/>
              <a:defRPr sz="2756"/>
            </a:lvl7pPr>
            <a:lvl8pPr marL="8819982" indent="0">
              <a:buNone/>
              <a:defRPr sz="2756"/>
            </a:lvl8pPr>
            <a:lvl9pPr marL="10079980" indent="0">
              <a:buNone/>
              <a:defRPr sz="2756"/>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11EB1A95-C185-41E5-AD16-3BFCE982F0D7}" type="datetimeFigureOut">
              <a:rPr lang="it-IT" smtClean="0"/>
              <a:t>18/06/2026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ECA548A2-04F2-4E1D-84EA-89EC5D4C05FB}" type="slidenum">
              <a:rPr lang="it-IT" smtClean="0"/>
              <a:t>‹#›</a:t>
            </a:fld>
            <a:endParaRPr lang="it-IT"/>
          </a:p>
        </p:txBody>
      </p:sp>
    </p:spTree>
    <p:extLst>
      <p:ext uri="{BB962C8B-B14F-4D97-AF65-F5344CB8AC3E}">
        <p14:creationId xmlns:p14="http://schemas.microsoft.com/office/powerpoint/2010/main" val="3376350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732499" y="1916661"/>
            <a:ext cx="21734978" cy="6958285"/>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732499" y="9583264"/>
            <a:ext cx="21734978" cy="22841503"/>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732498" y="33366432"/>
            <a:ext cx="5669994" cy="1916653"/>
          </a:xfrm>
          <a:prstGeom prst="rect">
            <a:avLst/>
          </a:prstGeom>
        </p:spPr>
        <p:txBody>
          <a:bodyPr vert="horz" lIns="91440" tIns="45720" rIns="91440" bIns="45720" rtlCol="0" anchor="ctr"/>
          <a:lstStyle>
            <a:lvl1pPr algn="l">
              <a:defRPr sz="3307">
                <a:solidFill>
                  <a:schemeClr val="tx1">
                    <a:tint val="75000"/>
                  </a:schemeClr>
                </a:solidFill>
              </a:defRPr>
            </a:lvl1pPr>
          </a:lstStyle>
          <a:p>
            <a:fld id="{11EB1A95-C185-41E5-AD16-3BFCE982F0D7}" type="datetimeFigureOut">
              <a:rPr lang="it-IT" smtClean="0"/>
              <a:t>18/06/2026</a:t>
            </a:fld>
            <a:endParaRPr lang="it-IT"/>
          </a:p>
        </p:txBody>
      </p:sp>
      <p:sp>
        <p:nvSpPr>
          <p:cNvPr id="5" name="Footer Placeholder 4"/>
          <p:cNvSpPr>
            <a:spLocks noGrp="1"/>
          </p:cNvSpPr>
          <p:nvPr>
            <p:ph type="ftr" sz="quarter" idx="3"/>
          </p:nvPr>
        </p:nvSpPr>
        <p:spPr>
          <a:xfrm>
            <a:off x="8347492" y="33366432"/>
            <a:ext cx="8504992" cy="1916653"/>
          </a:xfrm>
          <a:prstGeom prst="rect">
            <a:avLst/>
          </a:prstGeom>
        </p:spPr>
        <p:txBody>
          <a:bodyPr vert="horz" lIns="91440" tIns="45720" rIns="91440" bIns="45720" rtlCol="0" anchor="ctr"/>
          <a:lstStyle>
            <a:lvl1pPr algn="ctr">
              <a:defRPr sz="3307">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17797483" y="33366432"/>
            <a:ext cx="5669994" cy="1916653"/>
          </a:xfrm>
          <a:prstGeom prst="rect">
            <a:avLst/>
          </a:prstGeom>
        </p:spPr>
        <p:txBody>
          <a:bodyPr vert="horz" lIns="91440" tIns="45720" rIns="91440" bIns="45720" rtlCol="0" anchor="ctr"/>
          <a:lstStyle>
            <a:lvl1pPr algn="r">
              <a:defRPr sz="3307">
                <a:solidFill>
                  <a:schemeClr val="tx1">
                    <a:tint val="75000"/>
                  </a:schemeClr>
                </a:solidFill>
              </a:defRPr>
            </a:lvl1pPr>
          </a:lstStyle>
          <a:p>
            <a:fld id="{ECA548A2-04F2-4E1D-84EA-89EC5D4C05FB}" type="slidenum">
              <a:rPr lang="it-IT" smtClean="0"/>
              <a:t>‹#›</a:t>
            </a:fld>
            <a:endParaRPr lang="it-IT"/>
          </a:p>
        </p:txBody>
      </p:sp>
    </p:spTree>
    <p:extLst>
      <p:ext uri="{BB962C8B-B14F-4D97-AF65-F5344CB8AC3E}">
        <p14:creationId xmlns:p14="http://schemas.microsoft.com/office/powerpoint/2010/main" val="5639978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519995" rtl="0" eaLnBrk="1" latinLnBrk="0" hangingPunct="1">
        <a:lnSpc>
          <a:spcPct val="90000"/>
        </a:lnSpc>
        <a:spcBef>
          <a:spcPct val="0"/>
        </a:spcBef>
        <a:buNone/>
        <a:defRPr sz="12126" kern="1200">
          <a:solidFill>
            <a:schemeClr val="tx1"/>
          </a:solidFill>
          <a:latin typeface="+mj-lt"/>
          <a:ea typeface="+mj-ea"/>
          <a:cs typeface="+mj-cs"/>
        </a:defRPr>
      </a:lvl1pPr>
    </p:titleStyle>
    <p:bodyStyle>
      <a:lvl1pPr marL="629999" indent="-629999" algn="l" defTabSz="2519995" rtl="0" eaLnBrk="1" latinLnBrk="0" hangingPunct="1">
        <a:lnSpc>
          <a:spcPct val="90000"/>
        </a:lnSpc>
        <a:spcBef>
          <a:spcPts val="2756"/>
        </a:spcBef>
        <a:buFont typeface="Arial" panose="020B0604020202020204" pitchFamily="34" charset="0"/>
        <a:buChar char="•"/>
        <a:defRPr sz="7717" kern="1200">
          <a:solidFill>
            <a:schemeClr val="tx1"/>
          </a:solidFill>
          <a:latin typeface="+mn-lt"/>
          <a:ea typeface="+mn-ea"/>
          <a:cs typeface="+mn-cs"/>
        </a:defRPr>
      </a:lvl1pPr>
      <a:lvl2pPr marL="1889996" indent="-629999" algn="l" defTabSz="2519995" rtl="0" eaLnBrk="1" latinLnBrk="0" hangingPunct="1">
        <a:lnSpc>
          <a:spcPct val="90000"/>
        </a:lnSpc>
        <a:spcBef>
          <a:spcPts val="1378"/>
        </a:spcBef>
        <a:buFont typeface="Arial" panose="020B0604020202020204" pitchFamily="34" charset="0"/>
        <a:buChar char="•"/>
        <a:defRPr sz="6614" kern="1200">
          <a:solidFill>
            <a:schemeClr val="tx1"/>
          </a:solidFill>
          <a:latin typeface="+mn-lt"/>
          <a:ea typeface="+mn-ea"/>
          <a:cs typeface="+mn-cs"/>
        </a:defRPr>
      </a:lvl2pPr>
      <a:lvl3pPr marL="3149994" indent="-629999" algn="l" defTabSz="2519995" rtl="0" eaLnBrk="1" latinLnBrk="0" hangingPunct="1">
        <a:lnSpc>
          <a:spcPct val="90000"/>
        </a:lnSpc>
        <a:spcBef>
          <a:spcPts val="1378"/>
        </a:spcBef>
        <a:buFont typeface="Arial" panose="020B0604020202020204" pitchFamily="34" charset="0"/>
        <a:buChar char="•"/>
        <a:defRPr sz="5512" kern="1200">
          <a:solidFill>
            <a:schemeClr val="tx1"/>
          </a:solidFill>
          <a:latin typeface="+mn-lt"/>
          <a:ea typeface="+mn-ea"/>
          <a:cs typeface="+mn-cs"/>
        </a:defRPr>
      </a:lvl3pPr>
      <a:lvl4pPr marL="440999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4pPr>
      <a:lvl5pPr marL="566998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5pPr>
      <a:lvl6pPr marL="6929986"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6pPr>
      <a:lvl7pPr marL="8189984"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7pPr>
      <a:lvl8pPr marL="9449981"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8pPr>
      <a:lvl9pPr marL="10709979" indent="-629999" algn="l" defTabSz="2519995" rtl="0" eaLnBrk="1" latinLnBrk="0" hangingPunct="1">
        <a:lnSpc>
          <a:spcPct val="90000"/>
        </a:lnSpc>
        <a:spcBef>
          <a:spcPts val="1378"/>
        </a:spcBef>
        <a:buFont typeface="Arial" panose="020B0604020202020204" pitchFamily="34" charset="0"/>
        <a:buChar char="•"/>
        <a:defRPr sz="4961" kern="1200">
          <a:solidFill>
            <a:schemeClr val="tx1"/>
          </a:solidFill>
          <a:latin typeface="+mn-lt"/>
          <a:ea typeface="+mn-ea"/>
          <a:cs typeface="+mn-cs"/>
        </a:defRPr>
      </a:lvl9pPr>
    </p:bodyStyle>
    <p:otherStyle>
      <a:defPPr>
        <a:defRPr lang="en-US"/>
      </a:defPPr>
      <a:lvl1pPr marL="0" algn="l" defTabSz="2519995" rtl="0" eaLnBrk="1" latinLnBrk="0" hangingPunct="1">
        <a:defRPr sz="4961" kern="1200">
          <a:solidFill>
            <a:schemeClr val="tx1"/>
          </a:solidFill>
          <a:latin typeface="+mn-lt"/>
          <a:ea typeface="+mn-ea"/>
          <a:cs typeface="+mn-cs"/>
        </a:defRPr>
      </a:lvl1pPr>
      <a:lvl2pPr marL="1259997" algn="l" defTabSz="2519995" rtl="0" eaLnBrk="1" latinLnBrk="0" hangingPunct="1">
        <a:defRPr sz="4961" kern="1200">
          <a:solidFill>
            <a:schemeClr val="tx1"/>
          </a:solidFill>
          <a:latin typeface="+mn-lt"/>
          <a:ea typeface="+mn-ea"/>
          <a:cs typeface="+mn-cs"/>
        </a:defRPr>
      </a:lvl2pPr>
      <a:lvl3pPr marL="2519995" algn="l" defTabSz="2519995" rtl="0" eaLnBrk="1" latinLnBrk="0" hangingPunct="1">
        <a:defRPr sz="4961" kern="1200">
          <a:solidFill>
            <a:schemeClr val="tx1"/>
          </a:solidFill>
          <a:latin typeface="+mn-lt"/>
          <a:ea typeface="+mn-ea"/>
          <a:cs typeface="+mn-cs"/>
        </a:defRPr>
      </a:lvl3pPr>
      <a:lvl4pPr marL="3779992" algn="l" defTabSz="2519995" rtl="0" eaLnBrk="1" latinLnBrk="0" hangingPunct="1">
        <a:defRPr sz="4961" kern="1200">
          <a:solidFill>
            <a:schemeClr val="tx1"/>
          </a:solidFill>
          <a:latin typeface="+mn-lt"/>
          <a:ea typeface="+mn-ea"/>
          <a:cs typeface="+mn-cs"/>
        </a:defRPr>
      </a:lvl4pPr>
      <a:lvl5pPr marL="5039990" algn="l" defTabSz="2519995" rtl="0" eaLnBrk="1" latinLnBrk="0" hangingPunct="1">
        <a:defRPr sz="4961" kern="1200">
          <a:solidFill>
            <a:schemeClr val="tx1"/>
          </a:solidFill>
          <a:latin typeface="+mn-lt"/>
          <a:ea typeface="+mn-ea"/>
          <a:cs typeface="+mn-cs"/>
        </a:defRPr>
      </a:lvl5pPr>
      <a:lvl6pPr marL="6299987" algn="l" defTabSz="2519995" rtl="0" eaLnBrk="1" latinLnBrk="0" hangingPunct="1">
        <a:defRPr sz="4961" kern="1200">
          <a:solidFill>
            <a:schemeClr val="tx1"/>
          </a:solidFill>
          <a:latin typeface="+mn-lt"/>
          <a:ea typeface="+mn-ea"/>
          <a:cs typeface="+mn-cs"/>
        </a:defRPr>
      </a:lvl6pPr>
      <a:lvl7pPr marL="7559985" algn="l" defTabSz="2519995" rtl="0" eaLnBrk="1" latinLnBrk="0" hangingPunct="1">
        <a:defRPr sz="4961" kern="1200">
          <a:solidFill>
            <a:schemeClr val="tx1"/>
          </a:solidFill>
          <a:latin typeface="+mn-lt"/>
          <a:ea typeface="+mn-ea"/>
          <a:cs typeface="+mn-cs"/>
        </a:defRPr>
      </a:lvl7pPr>
      <a:lvl8pPr marL="8819982" algn="l" defTabSz="2519995" rtl="0" eaLnBrk="1" latinLnBrk="0" hangingPunct="1">
        <a:defRPr sz="4961" kern="1200">
          <a:solidFill>
            <a:schemeClr val="tx1"/>
          </a:solidFill>
          <a:latin typeface="+mn-lt"/>
          <a:ea typeface="+mn-ea"/>
          <a:cs typeface="+mn-cs"/>
        </a:defRPr>
      </a:lvl8pPr>
      <a:lvl9pPr marL="10079980" algn="l" defTabSz="2519995" rtl="0" eaLnBrk="1" latinLnBrk="0" hangingPunct="1">
        <a:defRPr sz="496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hart" Target="../charts/chart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chart" Target="../charts/chart2.xml"/></Relationships>
</file>

<file path=ppt/slides/_rels/slide4.xml.rels><?xml version="1.0" encoding="UTF-8" standalone="yes"?>
<Relationships xmlns="http://schemas.openxmlformats.org/package/2006/relationships"><Relationship Id="rId8" Type="http://schemas.openxmlformats.org/officeDocument/2006/relationships/diagramLayout" Target="../diagrams/layout2.xml"/><Relationship Id="rId13" Type="http://schemas.openxmlformats.org/officeDocument/2006/relationships/diagramLayout" Target="../diagrams/layout3.xml"/><Relationship Id="rId1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diagramData" Target="../diagrams/data2.xml"/><Relationship Id="rId12" Type="http://schemas.openxmlformats.org/officeDocument/2006/relationships/diagramData" Target="../diagrams/data3.xml"/><Relationship Id="rId17" Type="http://schemas.openxmlformats.org/officeDocument/2006/relationships/image" Target="../media/image1.png"/><Relationship Id="rId2" Type="http://schemas.openxmlformats.org/officeDocument/2006/relationships/diagramData" Target="../diagrams/data1.xml"/><Relationship Id="rId16" Type="http://schemas.microsoft.com/office/2007/relationships/diagramDrawing" Target="../diagrams/drawing3.xml"/><Relationship Id="rId1" Type="http://schemas.openxmlformats.org/officeDocument/2006/relationships/slideLayout" Target="../slideLayouts/slideLayout1.xml"/><Relationship Id="rId6" Type="http://schemas.microsoft.com/office/2007/relationships/diagramDrawing" Target="../diagrams/drawing1.xml"/><Relationship Id="rId11" Type="http://schemas.microsoft.com/office/2007/relationships/diagramDrawing" Target="../diagrams/drawing2.xml"/><Relationship Id="rId5" Type="http://schemas.openxmlformats.org/officeDocument/2006/relationships/diagramColors" Target="../diagrams/colors1.xml"/><Relationship Id="rId15" Type="http://schemas.openxmlformats.org/officeDocument/2006/relationships/diagramColors" Target="../diagrams/colors3.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 Id="rId1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8999622" y="7056771"/>
            <a:ext cx="7194884" cy="724301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417094" y="18051943"/>
            <a:ext cx="7806657" cy="711467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0" name="Rettangolo 9">
            <a:extLst>
              <a:ext uri="{FF2B5EF4-FFF2-40B4-BE49-F238E27FC236}">
                <a16:creationId xmlns:a16="http://schemas.microsoft.com/office/drawing/2014/main" id="{C9ACB47B-B1DD-462E-95DF-E6051C8EB8D0}"/>
              </a:ext>
            </a:extLst>
          </p:cNvPr>
          <p:cNvSpPr/>
          <p:nvPr/>
        </p:nvSpPr>
        <p:spPr>
          <a:xfrm>
            <a:off x="16970375" y="18806222"/>
            <a:ext cx="7812505" cy="63603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1" name="CasellaDiTesto 10">
            <a:extLst>
              <a:ext uri="{FF2B5EF4-FFF2-40B4-BE49-F238E27FC236}">
                <a16:creationId xmlns:a16="http://schemas.microsoft.com/office/drawing/2014/main" id="{73E10E2A-67BB-4CC9-9A46-4994FB284D35}"/>
              </a:ext>
            </a:extLst>
          </p:cNvPr>
          <p:cNvSpPr txBox="1"/>
          <p:nvPr/>
        </p:nvSpPr>
        <p:spPr>
          <a:xfrm>
            <a:off x="417096" y="7056771"/>
            <a:ext cx="7806658" cy="1044901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Rubik" panose="00000500000000000000" pitchFamily="2" charset="-79"/>
              <a:cs typeface="Rubik" panose="00000500000000000000" pitchFamily="2" charset="-79"/>
            </a:endParaRPr>
          </a:p>
          <a:p>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 </a:t>
            </a:r>
            <a:r>
              <a:rPr lang="it-IT" sz="1600" dirty="0" err="1">
                <a:solidFill>
                  <a:srgbClr val="414141"/>
                </a:solidFill>
                <a:latin typeface="Arial" panose="020B0604020202020204" pitchFamily="34" charset="0"/>
                <a:cs typeface="Arial" panose="020B0604020202020204" pitchFamily="34" charset="0"/>
              </a:rPr>
              <a:t>dolor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amet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consectetur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adipiscing</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elit</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sed</a:t>
            </a:r>
            <a:r>
              <a:rPr lang="it-IT" sz="1600" dirty="0">
                <a:solidFill>
                  <a:srgbClr val="414141"/>
                </a:solidFill>
                <a:latin typeface="Arial" panose="020B0604020202020204" pitchFamily="34" charset="0"/>
                <a:cs typeface="Arial" panose="020B0604020202020204" pitchFamily="34" charset="0"/>
              </a:rPr>
              <a:t> do </a:t>
            </a:r>
            <a:r>
              <a:rPr lang="it-IT" sz="1600" dirty="0" err="1">
                <a:solidFill>
                  <a:srgbClr val="414141"/>
                </a:solidFill>
                <a:latin typeface="Arial" panose="020B0604020202020204" pitchFamily="34" charset="0"/>
                <a:cs typeface="Arial" panose="020B0604020202020204" pitchFamily="34" charset="0"/>
              </a:rPr>
              <a:t>eiusmod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tempor</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incididunt</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labore</a:t>
            </a:r>
            <a:r>
              <a:rPr lang="it-IT" sz="1600" dirty="0">
                <a:solidFill>
                  <a:srgbClr val="414141"/>
                </a:solidFill>
                <a:latin typeface="Arial" panose="020B0604020202020204" pitchFamily="34" charset="0"/>
                <a:cs typeface="Arial" panose="020B0604020202020204" pitchFamily="34" charset="0"/>
              </a:rPr>
              <a:t> et dolore magna </a:t>
            </a:r>
            <a:r>
              <a:rPr lang="it-IT" sz="1600" dirty="0" err="1">
                <a:solidFill>
                  <a:srgbClr val="414141"/>
                </a:solidFill>
                <a:latin typeface="Arial" panose="020B0604020202020204" pitchFamily="34" charset="0"/>
                <a:cs typeface="Arial" panose="020B0604020202020204" pitchFamily="34" charset="0"/>
              </a:rPr>
              <a:t>aliqua</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enim</a:t>
            </a:r>
            <a:r>
              <a:rPr lang="it-IT" sz="1600" dirty="0">
                <a:solidFill>
                  <a:srgbClr val="414141"/>
                </a:solidFill>
                <a:latin typeface="Arial" panose="020B0604020202020204" pitchFamily="34" charset="0"/>
                <a:cs typeface="Arial" panose="020B0604020202020204" pitchFamily="34" charset="0"/>
              </a:rPr>
              <a:t> ad </a:t>
            </a:r>
            <a:r>
              <a:rPr lang="it-IT" sz="1600" dirty="0" err="1">
                <a:solidFill>
                  <a:srgbClr val="414141"/>
                </a:solidFill>
                <a:latin typeface="Arial" panose="020B0604020202020204" pitchFamily="34" charset="0"/>
                <a:cs typeface="Arial" panose="020B0604020202020204" pitchFamily="34" charset="0"/>
              </a:rPr>
              <a:t>minim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veniam</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quis</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nostrud</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exercitation</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ullamco</a:t>
            </a:r>
            <a:r>
              <a:rPr lang="it-IT" sz="1600" dirty="0">
                <a:solidFill>
                  <a:srgbClr val="414141"/>
                </a:solidFill>
                <a:latin typeface="Arial" panose="020B0604020202020204" pitchFamily="34" charset="0"/>
                <a:cs typeface="Arial" panose="020B0604020202020204" pitchFamily="34" charset="0"/>
              </a:rPr>
              <a:t> laboris </a:t>
            </a:r>
            <a:r>
              <a:rPr lang="it-IT" sz="1600" dirty="0" err="1">
                <a:solidFill>
                  <a:srgbClr val="414141"/>
                </a:solidFill>
                <a:latin typeface="Arial" panose="020B0604020202020204" pitchFamily="34" charset="0"/>
                <a:cs typeface="Arial" panose="020B0604020202020204" pitchFamily="34" charset="0"/>
              </a:rPr>
              <a:t>nisi</a:t>
            </a:r>
            <a:r>
              <a:rPr lang="it-IT" sz="1600" dirty="0">
                <a:solidFill>
                  <a:srgbClr val="414141"/>
                </a:solidFill>
                <a:latin typeface="Arial" panose="020B0604020202020204" pitchFamily="34" charset="0"/>
                <a:cs typeface="Arial" panose="020B0604020202020204" pitchFamily="34" charset="0"/>
              </a:rPr>
              <a:t> ut </a:t>
            </a:r>
            <a:r>
              <a:rPr lang="it-IT" sz="1600" dirty="0" err="1">
                <a:solidFill>
                  <a:srgbClr val="414141"/>
                </a:solidFill>
                <a:latin typeface="Arial" panose="020B0604020202020204" pitchFamily="34" charset="0"/>
                <a:cs typeface="Arial" panose="020B0604020202020204" pitchFamily="34" charset="0"/>
              </a:rPr>
              <a:t>aliquip</a:t>
            </a:r>
            <a:r>
              <a:rPr lang="it-IT" sz="1600" dirty="0">
                <a:solidFill>
                  <a:srgbClr val="414141"/>
                </a:solidFill>
                <a:latin typeface="Arial" panose="020B0604020202020204" pitchFamily="34" charset="0"/>
                <a:cs typeface="Arial" panose="020B0604020202020204" pitchFamily="34" charset="0"/>
              </a:rPr>
              <a:t> ex ea </a:t>
            </a:r>
            <a:r>
              <a:rPr lang="it-IT" sz="1600" dirty="0" err="1">
                <a:solidFill>
                  <a:srgbClr val="414141"/>
                </a:solidFill>
                <a:latin typeface="Arial" panose="020B0604020202020204" pitchFamily="34" charset="0"/>
                <a:cs typeface="Arial" panose="020B0604020202020204" pitchFamily="34" charset="0"/>
              </a:rPr>
              <a:t>commodo</a:t>
            </a:r>
            <a:r>
              <a:rPr lang="it-IT" sz="1600" dirty="0">
                <a:solidFill>
                  <a:srgbClr val="414141"/>
                </a:solidFill>
                <a:latin typeface="Arial" panose="020B0604020202020204" pitchFamily="34" charset="0"/>
                <a:cs typeface="Arial" panose="020B0604020202020204" pitchFamily="34" charset="0"/>
              </a:rPr>
              <a:t> </a:t>
            </a:r>
            <a:r>
              <a:rPr lang="it-IT" sz="1600" dirty="0" err="1">
                <a:solidFill>
                  <a:srgbClr val="414141"/>
                </a:solidFill>
                <a:latin typeface="Arial" panose="020B0604020202020204" pitchFamily="34" charset="0"/>
                <a:cs typeface="Arial" panose="020B0604020202020204" pitchFamily="34" charset="0"/>
              </a:rPr>
              <a:t>consequat</a:t>
            </a:r>
            <a:r>
              <a:rPr lang="it-IT" sz="1600" dirty="0">
                <a:solidFill>
                  <a:srgbClr val="414141"/>
                </a:solidFill>
                <a:latin typeface="Arial" panose="020B0604020202020204" pitchFamily="34" charset="0"/>
                <a:cs typeface="Arial" panose="020B0604020202020204" pitchFamily="34" charset="0"/>
              </a:rPr>
              <a:t>. </a:t>
            </a:r>
          </a:p>
          <a:p>
            <a:endParaRPr lang="it-IT" sz="160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dirty="0" err="1">
                <a:solidFill>
                  <a:srgbClr val="414141"/>
                </a:solidFill>
                <a:latin typeface="Arial" panose="020B0604020202020204" pitchFamily="34" charset="0"/>
                <a:cs typeface="Arial" panose="020B0604020202020204" pitchFamily="34" charset="0"/>
              </a:rPr>
              <a:t>Lorem</a:t>
            </a:r>
            <a:r>
              <a:rPr lang="it-IT" sz="1600" dirty="0">
                <a:solidFill>
                  <a:srgbClr val="414141"/>
                </a:solidFill>
                <a:latin typeface="Arial" panose="020B0604020202020204" pitchFamily="34" charset="0"/>
                <a:cs typeface="Arial" panose="020B0604020202020204" pitchFamily="34" charset="0"/>
              </a:rPr>
              <a:t> ipsum</a:t>
            </a:r>
          </a:p>
          <a:p>
            <a:endParaRPr lang="it-IT" sz="1600" dirty="0">
              <a:latin typeface="Rubik" panose="00000500000000000000" pitchFamily="2" charset="-79"/>
              <a:cs typeface="Rubik" panose="00000500000000000000" pitchFamily="2" charset="-79"/>
            </a:endParaRPr>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8999623" y="14917137"/>
            <a:ext cx="7194883" cy="1026434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4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a:t>
            </a:r>
            <a:r>
              <a:rPr lang="lt-LT" sz="1700" dirty="0">
                <a:solidFill>
                  <a:srgbClr val="414141"/>
                </a:solidFill>
                <a:latin typeface="Arial" panose="020B0604020202020204" pitchFamily="34" charset="0"/>
                <a:cs typeface="Arial" panose="020B0604020202020204" pitchFamily="34" charset="0"/>
              </a:rPr>
              <a:t>. </a:t>
            </a:r>
            <a:endParaRPr lang="it-IT" sz="1700" dirty="0">
              <a:solidFill>
                <a:srgbClr val="414141"/>
              </a:solidFill>
              <a:latin typeface="Arial" panose="020B0604020202020204" pitchFamily="34" charset="0"/>
              <a:cs typeface="Arial" panose="020B0604020202020204" pitchFamily="34" charset="0"/>
            </a:endParaRPr>
          </a:p>
        </p:txBody>
      </p:sp>
      <p:sp>
        <p:nvSpPr>
          <p:cNvPr id="14" name="CasellaDiTesto 13">
            <a:extLst>
              <a:ext uri="{FF2B5EF4-FFF2-40B4-BE49-F238E27FC236}">
                <a16:creationId xmlns:a16="http://schemas.microsoft.com/office/drawing/2014/main" id="{D29336E1-C7F3-43B7-ACFB-729FFA349C54}"/>
              </a:ext>
            </a:extLst>
          </p:cNvPr>
          <p:cNvSpPr txBox="1"/>
          <p:nvPr/>
        </p:nvSpPr>
        <p:spPr>
          <a:xfrm>
            <a:off x="417094" y="25766915"/>
            <a:ext cx="24365786" cy="230832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Rubik" panose="00000500000000000000" pitchFamily="2" charset="-79"/>
              <a:cs typeface="Rubik" panose="00000500000000000000" pitchFamily="2" charset="-79"/>
            </a:endParaRPr>
          </a:p>
        </p:txBody>
      </p:sp>
      <p:graphicFrame>
        <p:nvGraphicFramePr>
          <p:cNvPr id="17" name="Grafico 16">
            <a:extLst>
              <a:ext uri="{FF2B5EF4-FFF2-40B4-BE49-F238E27FC236}">
                <a16:creationId xmlns:a16="http://schemas.microsoft.com/office/drawing/2014/main" id="{E01769C0-C93A-4C4C-A0F9-8DE9DBBE23B2}"/>
              </a:ext>
            </a:extLst>
          </p:cNvPr>
          <p:cNvGraphicFramePr/>
          <p:nvPr>
            <p:extLst>
              <p:ext uri="{D42A27DB-BD31-4B8C-83A1-F6EECF244321}">
                <p14:modId xmlns:p14="http://schemas.microsoft.com/office/powerpoint/2010/main" val="1814151123"/>
              </p:ext>
            </p:extLst>
          </p:nvPr>
        </p:nvGraphicFramePr>
        <p:xfrm>
          <a:off x="417094" y="27954679"/>
          <a:ext cx="11617395" cy="7168169"/>
        </p:xfrm>
        <a:graphic>
          <a:graphicData uri="http://schemas.openxmlformats.org/drawingml/2006/chart">
            <c:chart xmlns:c="http://schemas.openxmlformats.org/drawingml/2006/chart" xmlns:r="http://schemas.openxmlformats.org/officeDocument/2006/relationships" r:id="rId2"/>
          </a:graphicData>
        </a:graphic>
      </p:graphicFrame>
      <p:sp>
        <p:nvSpPr>
          <p:cNvPr id="19" name="CasellaDiTesto 18">
            <a:extLst>
              <a:ext uri="{FF2B5EF4-FFF2-40B4-BE49-F238E27FC236}">
                <a16:creationId xmlns:a16="http://schemas.microsoft.com/office/drawing/2014/main" id="{F7AC4E7C-BBF5-4A98-84C1-EABFB3CAB85A}"/>
              </a:ext>
            </a:extLst>
          </p:cNvPr>
          <p:cNvSpPr txBox="1"/>
          <p:nvPr/>
        </p:nvSpPr>
        <p:spPr>
          <a:xfrm>
            <a:off x="12730196" y="28521041"/>
            <a:ext cx="12052684" cy="660180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Rubik" panose="00000500000000000000" pitchFamily="2" charset="-79"/>
              <a:cs typeface="Rubik" panose="00000500000000000000" pitchFamily="2" charset="-79"/>
            </a:endParaRPr>
          </a:p>
          <a:p>
            <a:endParaRPr lang="it-IT" sz="1050" dirty="0">
              <a:solidFill>
                <a:srgbClr val="414141"/>
              </a:solidFill>
              <a:latin typeface="Rubik" panose="00000500000000000000" pitchFamily="2" charset="-79"/>
              <a:cs typeface="Rubik" panose="00000500000000000000" pitchFamily="2" charset="-79"/>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a:solidFill>
                  <a:srgbClr val="414141"/>
                </a:solidFill>
                <a:latin typeface="Arial" panose="020B0604020202020204" pitchFamily="34" charset="0"/>
                <a:cs typeface="Arial" panose="020B0604020202020204" pitchFamily="34" charset="0"/>
              </a:rPr>
              <a:t>Lorem ipsum</a:t>
            </a:r>
          </a:p>
        </p:txBody>
      </p:sp>
      <p:sp>
        <p:nvSpPr>
          <p:cNvPr id="15" name="CasellaDiTesto 14">
            <a:extLst>
              <a:ext uri="{FF2B5EF4-FFF2-40B4-BE49-F238E27FC236}">
                <a16:creationId xmlns:a16="http://schemas.microsoft.com/office/drawing/2014/main" id="{806D3C73-809D-479F-99F0-D526FAEE84D6}"/>
              </a:ext>
            </a:extLst>
          </p:cNvPr>
          <p:cNvSpPr txBox="1"/>
          <p:nvPr/>
        </p:nvSpPr>
        <p:spPr>
          <a:xfrm>
            <a:off x="16970375" y="6964386"/>
            <a:ext cx="7812505" cy="1124153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enim ad minim veniam, quis nostrud exercitation ullamco laboris nisi ut aliquip ex ea commodo consequat. Duis aute irure dolor in reprehenderit in voluptate velit esse cillum dolore eu fugiat nulla pariatur. Excepteur sint.</a:t>
            </a:r>
          </a:p>
        </p:txBody>
      </p:sp>
      <p:sp>
        <p:nvSpPr>
          <p:cNvPr id="3" name="Rettangolo 2">
            <a:extLst>
              <a:ext uri="{FF2B5EF4-FFF2-40B4-BE49-F238E27FC236}">
                <a16:creationId xmlns:a16="http://schemas.microsoft.com/office/drawing/2014/main" id="{E2C1B523-7748-14C4-EF8D-F87782073511}"/>
              </a:ext>
            </a:extLst>
          </p:cNvPr>
          <p:cNvSpPr/>
          <p:nvPr/>
        </p:nvSpPr>
        <p:spPr>
          <a:xfrm>
            <a:off x="265736" y="2817627"/>
            <a:ext cx="24517144" cy="3200876"/>
          </a:xfrm>
          <a:prstGeom prst="rect">
            <a:avLst/>
          </a:prstGeom>
          <a:solidFill>
            <a:srgbClr val="7B003F"/>
          </a:solidFill>
        </p:spPr>
        <p:txBody>
          <a:bodyPr wrap="square">
            <a:spAutoFit/>
          </a:bodyPr>
          <a:lstStyle/>
          <a:p>
            <a:pPr algn="ctr"/>
            <a:r>
              <a:rPr lang="en-US" sz="4800" b="1" dirty="0">
                <a:solidFill>
                  <a:schemeClr val="bg1"/>
                </a:solidFill>
                <a:latin typeface="Arial" panose="020B0604020202020204" pitchFamily="34" charset="0"/>
                <a:cs typeface="Arial" panose="020B0604020202020204" pitchFamily="34" charset="0"/>
              </a:rPr>
              <a:t>MOKYTOJŲ UGDYMAS  XXI AMŽIUJE: POKYČIAI IR PERSPEKTYVOS </a:t>
            </a:r>
          </a:p>
          <a:p>
            <a:pPr algn="ctr"/>
            <a:r>
              <a:rPr lang="it-IT" sz="4800" b="1" dirty="0">
                <a:solidFill>
                  <a:schemeClr val="bg1"/>
                </a:solidFill>
                <a:latin typeface="Arial" panose="020B0604020202020204" pitchFamily="34" charset="0"/>
                <a:cs typeface="Arial" panose="020B0604020202020204" pitchFamily="34" charset="0"/>
              </a:rPr>
              <a:t>202</a:t>
            </a:r>
            <a:r>
              <a:rPr lang="lt-LT" sz="4800" b="1" dirty="0">
                <a:solidFill>
                  <a:schemeClr val="bg1"/>
                </a:solidFill>
                <a:latin typeface="Arial" panose="020B0604020202020204" pitchFamily="34" charset="0"/>
                <a:cs typeface="Arial" panose="020B0604020202020204" pitchFamily="34" charset="0"/>
              </a:rPr>
              <a:t>6</a:t>
            </a:r>
            <a:r>
              <a:rPr lang="it-IT" sz="4800" b="1" dirty="0">
                <a:solidFill>
                  <a:schemeClr val="bg1"/>
                </a:solidFill>
                <a:latin typeface="Arial" panose="020B0604020202020204" pitchFamily="34" charset="0"/>
                <a:cs typeface="Arial" panose="020B0604020202020204" pitchFamily="34" charset="0"/>
              </a:rPr>
              <a:t> m. lapkričio 2</a:t>
            </a:r>
            <a:r>
              <a:rPr lang="lt-LT" sz="4800" b="1" dirty="0">
                <a:solidFill>
                  <a:schemeClr val="bg1"/>
                </a:solidFill>
                <a:latin typeface="Arial" panose="020B0604020202020204" pitchFamily="34" charset="0"/>
                <a:cs typeface="Arial" panose="020B0604020202020204" pitchFamily="34" charset="0"/>
              </a:rPr>
              <a:t>6</a:t>
            </a:r>
            <a:r>
              <a:rPr lang="it-IT" sz="4800" b="1" dirty="0">
                <a:solidFill>
                  <a:schemeClr val="bg1"/>
                </a:solidFill>
                <a:latin typeface="Arial" panose="020B0604020202020204" pitchFamily="34" charset="0"/>
                <a:cs typeface="Arial" panose="020B0604020202020204" pitchFamily="34" charset="0"/>
              </a:rPr>
              <a:t> d., </a:t>
            </a:r>
            <a:r>
              <a:rPr lang="lt-LT" sz="4800" b="1" dirty="0">
                <a:solidFill>
                  <a:schemeClr val="bg1"/>
                </a:solidFill>
                <a:latin typeface="Arial" panose="020B0604020202020204" pitchFamily="34" charset="0"/>
                <a:cs typeface="Arial" panose="020B0604020202020204" pitchFamily="34" charset="0"/>
              </a:rPr>
              <a:t>Šiauliai</a:t>
            </a:r>
            <a:endParaRPr lang="it-IT" sz="4800" b="1" dirty="0">
              <a:solidFill>
                <a:schemeClr val="bg1"/>
              </a:solidFill>
              <a:latin typeface="Arial" panose="020B0604020202020204" pitchFamily="34" charset="0"/>
              <a:cs typeface="Arial" panose="020B0604020202020204" pitchFamily="34" charset="0"/>
            </a:endParaRPr>
          </a:p>
          <a:p>
            <a:pPr algn="ctr">
              <a:spcBef>
                <a:spcPts val="1200"/>
              </a:spcBef>
            </a:pPr>
            <a:r>
              <a:rPr lang="lt-LT" sz="4800" dirty="0">
                <a:solidFill>
                  <a:schemeClr val="bg1"/>
                </a:solidFill>
                <a:latin typeface="Arial" panose="020B0604020202020204" pitchFamily="34" charset="0"/>
                <a:cs typeface="Arial" panose="020B0604020202020204" pitchFamily="34" charset="0"/>
              </a:rPr>
              <a:t>Vardas, pavardė</a:t>
            </a:r>
            <a:endParaRPr lang="it-IT" sz="4800" dirty="0">
              <a:solidFill>
                <a:schemeClr val="bg1"/>
              </a:solidFill>
              <a:latin typeface="Arial" panose="020B0604020202020204" pitchFamily="34" charset="0"/>
              <a:cs typeface="Arial" panose="020B0604020202020204" pitchFamily="34" charset="0"/>
            </a:endParaRPr>
          </a:p>
          <a:p>
            <a:pPr algn="ctr"/>
            <a:r>
              <a:rPr lang="lt-LT" sz="4800" i="1" dirty="0">
                <a:solidFill>
                  <a:schemeClr val="bg1"/>
                </a:solidFill>
                <a:latin typeface="Arial" panose="020B0604020202020204" pitchFamily="34" charset="0"/>
                <a:cs typeface="Arial" panose="020B0604020202020204" pitchFamily="34" charset="0"/>
              </a:rPr>
              <a:t>Institucija</a:t>
            </a:r>
            <a:endParaRPr lang="it-IT" sz="4800" i="1" dirty="0">
              <a:solidFill>
                <a:schemeClr val="bg1"/>
              </a:solidFill>
              <a:latin typeface="Arial" panose="020B0604020202020204" pitchFamily="34" charset="0"/>
              <a:cs typeface="Arial" panose="020B0604020202020204" pitchFamily="34" charset="0"/>
            </a:endParaRPr>
          </a:p>
        </p:txBody>
      </p:sp>
      <p:sp>
        <p:nvSpPr>
          <p:cNvPr id="4" name="Rettangolo 3">
            <a:extLst>
              <a:ext uri="{FF2B5EF4-FFF2-40B4-BE49-F238E27FC236}">
                <a16:creationId xmlns:a16="http://schemas.microsoft.com/office/drawing/2014/main" id="{7ED2392A-B38E-D151-8962-F6954BCC91EB}"/>
              </a:ext>
            </a:extLst>
          </p:cNvPr>
          <p:cNvSpPr/>
          <p:nvPr/>
        </p:nvSpPr>
        <p:spPr>
          <a:xfrm>
            <a:off x="7252574" y="5985364"/>
            <a:ext cx="10694827" cy="53169"/>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Rectangle 7">
            <a:extLst>
              <a:ext uri="{FF2B5EF4-FFF2-40B4-BE49-F238E27FC236}">
                <a16:creationId xmlns:a16="http://schemas.microsoft.com/office/drawing/2014/main" id="{1770D41C-97DC-8093-7D45-6F6C3687671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sp>
        <p:nvSpPr>
          <p:cNvPr id="13" name="Rettangolo 2">
            <a:extLst>
              <a:ext uri="{FF2B5EF4-FFF2-40B4-BE49-F238E27FC236}">
                <a16:creationId xmlns:a16="http://schemas.microsoft.com/office/drawing/2014/main" id="{22F7260C-1A77-7050-6D70-A805783905E3}"/>
              </a:ext>
            </a:extLst>
          </p:cNvPr>
          <p:cNvSpPr/>
          <p:nvPr/>
        </p:nvSpPr>
        <p:spPr>
          <a:xfrm>
            <a:off x="4106779" y="769154"/>
            <a:ext cx="14727026" cy="1200329"/>
          </a:xfrm>
          <a:prstGeom prst="rect">
            <a:avLst/>
          </a:prstGeom>
          <a:solidFill>
            <a:schemeClr val="bg1"/>
          </a:solidFill>
        </p:spPr>
        <p:txBody>
          <a:bodyPr wrap="square">
            <a:spAutoFit/>
          </a:bodyPr>
          <a:lstStyle/>
          <a:p>
            <a:pPr algn="ctr"/>
            <a:r>
              <a:rPr lang="lt-LT" sz="7200" b="1" dirty="0">
                <a:solidFill>
                  <a:srgbClr val="414141"/>
                </a:solidFill>
                <a:latin typeface="Garamond" panose="02020404030301010803" pitchFamily="18" charset="0"/>
                <a:cs typeface="Rubik" panose="00000500000000000000" pitchFamily="2" charset="-79"/>
              </a:rPr>
              <a:t>Stendinio pranešimo pavadinimas</a:t>
            </a:r>
            <a:endParaRPr lang="it-IT" sz="7200" b="1" dirty="0">
              <a:solidFill>
                <a:srgbClr val="414141"/>
              </a:solidFill>
              <a:latin typeface="Garamond" panose="02020404030301010803" pitchFamily="18" charset="0"/>
              <a:cs typeface="Rubik" panose="00000500000000000000" pitchFamily="2" charset="-79"/>
            </a:endParaRPr>
          </a:p>
        </p:txBody>
      </p:sp>
      <p:pic>
        <p:nvPicPr>
          <p:cNvPr id="16" name="Picture 15">
            <a:extLst>
              <a:ext uri="{FF2B5EF4-FFF2-40B4-BE49-F238E27FC236}">
                <a16:creationId xmlns:a16="http://schemas.microsoft.com/office/drawing/2014/main" id="{23E110B3-3FE2-CDA1-B25F-24046BDF61C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18" name="Picture 17">
            <a:extLst>
              <a:ext uri="{FF2B5EF4-FFF2-40B4-BE49-F238E27FC236}">
                <a16:creationId xmlns:a16="http://schemas.microsoft.com/office/drawing/2014/main" id="{155A2653-D4BA-BE94-0472-F906E6BBB965}"/>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Tree>
    <p:extLst>
      <p:ext uri="{BB962C8B-B14F-4D97-AF65-F5344CB8AC3E}">
        <p14:creationId xmlns:p14="http://schemas.microsoft.com/office/powerpoint/2010/main" val="725871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6" name="Rettangolo 5">
            <a:extLst>
              <a:ext uri="{FF2B5EF4-FFF2-40B4-BE49-F238E27FC236}">
                <a16:creationId xmlns:a16="http://schemas.microsoft.com/office/drawing/2014/main" id="{F01D1E0F-16FA-432E-B610-2024497120C6}"/>
              </a:ext>
            </a:extLst>
          </p:cNvPr>
          <p:cNvSpPr/>
          <p:nvPr/>
        </p:nvSpPr>
        <p:spPr>
          <a:xfrm>
            <a:off x="513348" y="6518040"/>
            <a:ext cx="7194884" cy="88647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13348" y="15879531"/>
            <a:ext cx="7194884" cy="787653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640237" y="24252806"/>
            <a:ext cx="7194884" cy="11079956"/>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 </a:t>
            </a:r>
          </a:p>
        </p:txBody>
      </p:sp>
      <p:sp>
        <p:nvSpPr>
          <p:cNvPr id="13" name="CasellaDiTesto 12">
            <a:extLst>
              <a:ext uri="{FF2B5EF4-FFF2-40B4-BE49-F238E27FC236}">
                <a16:creationId xmlns:a16="http://schemas.microsoft.com/office/drawing/2014/main" id="{156A909D-BA42-4EB9-B16E-47472B4D76FD}"/>
              </a:ext>
            </a:extLst>
          </p:cNvPr>
          <p:cNvSpPr txBox="1"/>
          <p:nvPr/>
        </p:nvSpPr>
        <p:spPr>
          <a:xfrm>
            <a:off x="8229600" y="15746181"/>
            <a:ext cx="16182362" cy="800988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050" dirty="0">
              <a:solidFill>
                <a:srgbClr val="172642"/>
              </a:solidFill>
              <a:latin typeface="Arial" panose="020B0604020202020204" pitchFamily="34" charset="0"/>
              <a:cs typeface="Arial" panose="020B0604020202020204" pitchFamily="34" charset="0"/>
            </a:endParaRPr>
          </a:p>
          <a:p>
            <a:endParaRPr lang="it-IT" sz="1700" dirty="0">
              <a:solidFill>
                <a:srgbClr val="172642"/>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600" b="1" dirty="0" err="1">
                <a:solidFill>
                  <a:srgbClr val="414141"/>
                </a:solidFill>
                <a:latin typeface="Arial" panose="020B0604020202020204" pitchFamily="34" charset="0"/>
                <a:cs typeface="Arial" panose="020B0604020202020204" pitchFamily="34" charset="0"/>
              </a:rPr>
              <a:t>Lorem</a:t>
            </a:r>
            <a:r>
              <a:rPr lang="it-IT" sz="1600" b="1" dirty="0">
                <a:solidFill>
                  <a:srgbClr val="414141"/>
                </a:solidFill>
                <a:latin typeface="Arial" panose="020B0604020202020204" pitchFamily="34" charset="0"/>
                <a:cs typeface="Arial" panose="020B0604020202020204" pitchFamily="34" charset="0"/>
              </a:rPr>
              <a:t> ipsum</a:t>
            </a: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solidFill>
                <a:srgbClr val="172642"/>
              </a:solidFill>
              <a:latin typeface="Arial" panose="020B0604020202020204" pitchFamily="34" charset="0"/>
              <a:cs typeface="Arial" panose="020B0604020202020204" pitchFamily="34" charset="0"/>
            </a:endParaRPr>
          </a:p>
          <a:p>
            <a:pPr lvl="0"/>
            <a:r>
              <a:rPr lang="it-IT" sz="2800" b="1" dirty="0">
                <a:solidFill>
                  <a:srgbClr val="414141"/>
                </a:solidFill>
                <a:latin typeface="Arial" panose="020B0604020202020204" pitchFamily="34" charset="0"/>
                <a:cs typeface="Arial" panose="020B0604020202020204" pitchFamily="34" charset="0"/>
              </a:rPr>
              <a:t>Lorem ipsum dolor</a:t>
            </a:r>
          </a:p>
          <a:p>
            <a:endParaRPr lang="it-IT" sz="1600" dirty="0">
              <a:solidFill>
                <a:srgbClr val="777777"/>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8229600" y="6518041"/>
            <a:ext cx="16182362" cy="9079409"/>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pic>
        <p:nvPicPr>
          <p:cNvPr id="25" name="Grafico 24">
            <a:extLst>
              <a:ext uri="{FF2B5EF4-FFF2-40B4-BE49-F238E27FC236}">
                <a16:creationId xmlns:a16="http://schemas.microsoft.com/office/drawing/2014/main" id="{3F3770C2-C702-40B6-AA79-AD38966A19B1}"/>
              </a:ext>
            </a:extLst>
          </p:cNvPr>
          <p:cNvPicPr>
            <a:picLocks noGrp="1" noRot="1" noChangeAspect="1" noMove="1" noResize="1" noEditPoints="1" noAdjustHandles="1" noChangeArrowheads="1" noChangeShapeType="1"/>
          </p:cNvPicPr>
          <p:nvPr/>
        </p:nvPicPr>
        <p:blipFill>
          <a:blip r:embed="rId2"/>
          <a:srcRect l="3676" t="2738" b="-1666"/>
          <a:stretch/>
        </p:blipFill>
        <p:spPr>
          <a:xfrm>
            <a:off x="8229600" y="24252806"/>
            <a:ext cx="16182362" cy="11079956"/>
          </a:xfrm>
          <a:prstGeom prst="rect">
            <a:avLst/>
          </a:prstGeom>
          <a:solidFill>
            <a:srgbClr val="FFFFFF"/>
          </a:solidFill>
          <a:ln>
            <a:noFill/>
          </a:ln>
          <a:effectLst>
            <a:outerShdw blurRad="190500" algn="tl" rotWithShape="0">
              <a:srgbClr val="000000">
                <a:alpha val="70000"/>
              </a:srgbClr>
            </a:outerShdw>
          </a:effectLst>
        </p:spPr>
      </p:pic>
      <p:sp>
        <p:nvSpPr>
          <p:cNvPr id="4" name="Rettangolo 3">
            <a:extLst>
              <a:ext uri="{FF2B5EF4-FFF2-40B4-BE49-F238E27FC236}">
                <a16:creationId xmlns:a16="http://schemas.microsoft.com/office/drawing/2014/main" id="{7723AD38-06E8-8DE4-34B9-8D0786D7C743}"/>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ctangle 4">
            <a:extLst>
              <a:ext uri="{FF2B5EF4-FFF2-40B4-BE49-F238E27FC236}">
                <a16:creationId xmlns:a16="http://schemas.microsoft.com/office/drawing/2014/main" id="{0EB1B803-4FCB-9186-5507-E5FC04AE99CA}"/>
              </a:ext>
            </a:extLst>
          </p:cNvPr>
          <p:cNvSpPr/>
          <p:nvPr/>
        </p:nvSpPr>
        <p:spPr>
          <a:xfrm>
            <a:off x="0" y="0"/>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7" name="Picture 6">
            <a:extLst>
              <a:ext uri="{FF2B5EF4-FFF2-40B4-BE49-F238E27FC236}">
                <a16:creationId xmlns:a16="http://schemas.microsoft.com/office/drawing/2014/main" id="{1624B871-4362-6731-83BC-15505BB0DE61}"/>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8" name="Picture 7">
            <a:extLst>
              <a:ext uri="{FF2B5EF4-FFF2-40B4-BE49-F238E27FC236}">
                <a16:creationId xmlns:a16="http://schemas.microsoft.com/office/drawing/2014/main" id="{E4870642-9741-6DF9-041A-DB82A5FDFDC3}"/>
              </a:ext>
            </a:extLst>
          </p:cNvPr>
          <p:cNvPicPr>
            <a:picLocks noChangeAspect="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11" name="Rettangolo 2">
            <a:extLst>
              <a:ext uri="{FF2B5EF4-FFF2-40B4-BE49-F238E27FC236}">
                <a16:creationId xmlns:a16="http://schemas.microsoft.com/office/drawing/2014/main" id="{F0182A59-2DB0-0949-32B1-DC54204B2AB6}"/>
              </a:ext>
            </a:extLst>
          </p:cNvPr>
          <p:cNvSpPr/>
          <p:nvPr/>
        </p:nvSpPr>
        <p:spPr>
          <a:xfrm>
            <a:off x="3352800" y="776632"/>
            <a:ext cx="16202774" cy="1200329"/>
          </a:xfrm>
          <a:prstGeom prst="rect">
            <a:avLst/>
          </a:prstGeom>
          <a:solidFill>
            <a:schemeClr val="bg1"/>
          </a:solidFill>
        </p:spPr>
        <p:txBody>
          <a:bodyPr wrap="square">
            <a:spAutoFit/>
          </a:bodyPr>
          <a:lstStyle/>
          <a:p>
            <a:pPr algn="ctr"/>
            <a:r>
              <a:rPr lang="it-IT" sz="7200" b="1" dirty="0">
                <a:solidFill>
                  <a:srgbClr val="414141"/>
                </a:solidFill>
                <a:latin typeface="Garamond" panose="02020404030301010803" pitchFamily="18" charset="0"/>
                <a:cs typeface="Rubik" panose="00000500000000000000" pitchFamily="2" charset="-79"/>
              </a:rPr>
              <a:t>Stendinio pranešimo pavadinimas</a:t>
            </a:r>
          </a:p>
        </p:txBody>
      </p:sp>
      <p:sp>
        <p:nvSpPr>
          <p:cNvPr id="14" name="Rettangolo 2">
            <a:extLst>
              <a:ext uri="{FF2B5EF4-FFF2-40B4-BE49-F238E27FC236}">
                <a16:creationId xmlns:a16="http://schemas.microsoft.com/office/drawing/2014/main" id="{2B88DFB1-C2C5-D5E3-9F76-AF1F3E3AEEB2}"/>
              </a:ext>
            </a:extLst>
          </p:cNvPr>
          <p:cNvSpPr/>
          <p:nvPr/>
        </p:nvSpPr>
        <p:spPr>
          <a:xfrm>
            <a:off x="1" y="2817627"/>
            <a:ext cx="25199974" cy="3046988"/>
          </a:xfrm>
          <a:prstGeom prst="rect">
            <a:avLst/>
          </a:prstGeom>
          <a:solidFill>
            <a:srgbClr val="7B003F"/>
          </a:solidFill>
        </p:spPr>
        <p:txBody>
          <a:bodyPr wrap="square">
            <a:spAutoFit/>
          </a:bodyPr>
          <a:lstStyle/>
          <a:p>
            <a:pPr marL="0" marR="0" lvl="0" indent="0" algn="ctr" defTabSz="457200" rtl="0" eaLnBrk="1" fontAlgn="auto" latinLnBrk="0" hangingPunct="1">
              <a:lnSpc>
                <a:spcPct val="100000"/>
              </a:lnSpc>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MOKYTOJŲ UGDYMAS  XXI AMŽIUJE: POKYČIAI IR PERSPEKTYVOS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063044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pic>
        <p:nvPicPr>
          <p:cNvPr id="14" name="Grafico 13">
            <a:extLst>
              <a:ext uri="{FF2B5EF4-FFF2-40B4-BE49-F238E27FC236}">
                <a16:creationId xmlns:a16="http://schemas.microsoft.com/office/drawing/2014/main" id="{FB721393-81C8-4DF5-90F3-A8F9FE3B1CF5}"/>
              </a:ext>
            </a:extLst>
          </p:cNvPr>
          <p:cNvPicPr>
            <a:picLocks noGrp="1" noRot="1" noChangeAspect="1" noMove="1" noResize="1" noEditPoints="1" noAdjustHandles="1" noChangeArrowheads="1" noChangeShapeType="1"/>
          </p:cNvPicPr>
          <p:nvPr/>
        </p:nvPicPr>
        <p:blipFill>
          <a:blip r:embed="rId2">
            <a:extLst>
              <a:ext uri="{BEBA8EAE-BF5A-486C-A8C5-ECC9F3942E4B}">
                <a14:imgProps xmlns:a14="http://schemas.microsoft.com/office/drawing/2010/main">
                  <a14:imgLayer r:embed="rId3">
                    <a14:imgEffect>
                      <a14:saturation sat="0"/>
                    </a14:imgEffect>
                  </a14:imgLayer>
                </a14:imgProps>
              </a:ext>
            </a:extLst>
          </a:blip>
          <a:stretch>
            <a:fillRect/>
          </a:stretch>
        </p:blipFill>
        <p:spPr>
          <a:xfrm>
            <a:off x="12563475" y="20585768"/>
            <a:ext cx="7546309" cy="5030873"/>
          </a:xfrm>
          <a:prstGeom prst="rect">
            <a:avLst/>
          </a:prstGeom>
          <a:solidFill>
            <a:schemeClr val="bg1"/>
          </a:solidFill>
          <a:effectLst>
            <a:outerShdw blurRad="50800" dist="50800" dir="5400000" algn="ctr" rotWithShape="0">
              <a:srgbClr val="414141"/>
            </a:outerShdw>
          </a:effectLst>
        </p:spPr>
      </p:pic>
      <p:sp>
        <p:nvSpPr>
          <p:cNvPr id="6" name="Rettangolo 5">
            <a:extLst>
              <a:ext uri="{FF2B5EF4-FFF2-40B4-BE49-F238E27FC236}">
                <a16:creationId xmlns:a16="http://schemas.microsoft.com/office/drawing/2014/main" id="{F01D1E0F-16FA-432E-B610-2024497120C6}"/>
              </a:ext>
            </a:extLst>
          </p:cNvPr>
          <p:cNvSpPr/>
          <p:nvPr/>
        </p:nvSpPr>
        <p:spPr>
          <a:xfrm>
            <a:off x="5368591" y="17897149"/>
            <a:ext cx="6892175" cy="769389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9" name="Rettangolo 8">
            <a:extLst>
              <a:ext uri="{FF2B5EF4-FFF2-40B4-BE49-F238E27FC236}">
                <a16:creationId xmlns:a16="http://schemas.microsoft.com/office/drawing/2014/main" id="{11BE0A7A-522D-48C8-B5C4-848634698B3C}"/>
              </a:ext>
            </a:extLst>
          </p:cNvPr>
          <p:cNvSpPr/>
          <p:nvPr/>
        </p:nvSpPr>
        <p:spPr>
          <a:xfrm>
            <a:off x="5368591" y="7300153"/>
            <a:ext cx="6892175" cy="991696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417095" y="26160001"/>
            <a:ext cx="12274716" cy="824841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a:t>
            </a:r>
          </a:p>
          <a:p>
            <a:endParaRPr lang="it-IT" sz="1700" b="1"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endParaRPr lang="it-IT" sz="1700" b="1" dirty="0">
              <a:solidFill>
                <a:srgbClr val="414141"/>
              </a:solidFill>
              <a:latin typeface="Arial" panose="020B0604020202020204" pitchFamily="34" charset="0"/>
              <a:cs typeface="Arial" panose="020B0604020202020204" pitchFamily="34" charset="0"/>
            </a:endParaRPr>
          </a:p>
        </p:txBody>
      </p:sp>
      <p:sp>
        <p:nvSpPr>
          <p:cNvPr id="19" name="CasellaDiTesto 18">
            <a:extLst>
              <a:ext uri="{FF2B5EF4-FFF2-40B4-BE49-F238E27FC236}">
                <a16:creationId xmlns:a16="http://schemas.microsoft.com/office/drawing/2014/main" id="{F7AC4E7C-BBF5-4A98-84C1-EABFB3CAB85A}"/>
              </a:ext>
            </a:extLst>
          </p:cNvPr>
          <p:cNvSpPr txBox="1"/>
          <p:nvPr/>
        </p:nvSpPr>
        <p:spPr>
          <a:xfrm>
            <a:off x="682831" y="7135858"/>
            <a:ext cx="4370387" cy="18405038"/>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 </a:t>
            </a:r>
            <a:r>
              <a:rPr lang="it-IT" sz="1700" b="1"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 dolore magna 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Arial" panose="020B0604020202020204" pitchFamily="34" charset="0"/>
              <a:cs typeface="Arial" panose="020B0604020202020204" pitchFamily="34" charset="0"/>
            </a:endParaRPr>
          </a:p>
          <a:p>
            <a:pPr lvl="0"/>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a:t>
            </a:r>
            <a:r>
              <a:rPr lang="it-IT" sz="1700" b="1" dirty="0">
                <a:solidFill>
                  <a:srgbClr val="414141"/>
                </a:solidFill>
                <a:latin typeface="Arial" panose="020B0604020202020204" pitchFamily="34" charset="0"/>
                <a:cs typeface="Arial" panose="020B0604020202020204" pitchFamily="34" charset="0"/>
              </a:rPr>
              <a:t>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Excepteur sint occaecat cupidatat non proident, sunt in culpa qui officia deserunt mollit anim id est laborum reprehenderit in voluptate velit esse cillum dolore eu fugiat nulla pariatur. </a:t>
            </a: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143037" y="7300153"/>
            <a:ext cx="4370387" cy="12803505"/>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b="1" dirty="0">
                <a:solidFill>
                  <a:srgbClr val="414141"/>
                </a:solidFill>
                <a:latin typeface="Arial" panose="020B0604020202020204" pitchFamily="34" charset="0"/>
                <a:cs typeface="Arial" panose="020B0604020202020204" pitchFamily="34" charset="0"/>
              </a:rPr>
              <a:t>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b="1"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Lorem ipsum dolor sit amet, consectetur adipiscing elit, sed do eiusmod tempor incididunt ut labore et dolore magna aliqua</a:t>
            </a:r>
            <a:r>
              <a:rPr lang="it-IT" sz="1700" dirty="0">
                <a:solidFill>
                  <a:srgbClr val="172642"/>
                </a:solidFill>
                <a:latin typeface="Arial" panose="020B0604020202020204" pitchFamily="34" charset="0"/>
                <a:cs typeface="Arial" panose="020B0604020202020204" pitchFamily="34" charset="0"/>
              </a:rPr>
              <a:t>.</a:t>
            </a:r>
          </a:p>
        </p:txBody>
      </p:sp>
      <p:graphicFrame>
        <p:nvGraphicFramePr>
          <p:cNvPr id="7" name="Grafico 6">
            <a:extLst>
              <a:ext uri="{FF2B5EF4-FFF2-40B4-BE49-F238E27FC236}">
                <a16:creationId xmlns:a16="http://schemas.microsoft.com/office/drawing/2014/main" id="{11BD47AF-6309-4D0C-9664-DFB7564B16F3}"/>
              </a:ext>
            </a:extLst>
          </p:cNvPr>
          <p:cNvGraphicFramePr/>
          <p:nvPr>
            <p:extLst>
              <p:ext uri="{D42A27DB-BD31-4B8C-83A1-F6EECF244321}">
                <p14:modId xmlns:p14="http://schemas.microsoft.com/office/powerpoint/2010/main" val="1514974907"/>
              </p:ext>
            </p:extLst>
          </p:nvPr>
        </p:nvGraphicFramePr>
        <p:xfrm>
          <a:off x="17958307" y="7300153"/>
          <a:ext cx="6929509" cy="7554571"/>
        </p:xfrm>
        <a:graphic>
          <a:graphicData uri="http://schemas.openxmlformats.org/drawingml/2006/chart">
            <c:chart xmlns:c="http://schemas.openxmlformats.org/drawingml/2006/chart" xmlns:r="http://schemas.openxmlformats.org/officeDocument/2006/relationships" r:id="rId4"/>
          </a:graphicData>
        </a:graphic>
      </p:graphicFrame>
      <p:sp>
        <p:nvSpPr>
          <p:cNvPr id="18" name="CasellaDiTesto 17">
            <a:extLst>
              <a:ext uri="{FF2B5EF4-FFF2-40B4-BE49-F238E27FC236}">
                <a16:creationId xmlns:a16="http://schemas.microsoft.com/office/drawing/2014/main" id="{DEC569FD-C724-49B4-B05F-A6C692A2F18A}"/>
              </a:ext>
            </a:extLst>
          </p:cNvPr>
          <p:cNvSpPr txBox="1"/>
          <p:nvPr/>
        </p:nvSpPr>
        <p:spPr>
          <a:xfrm>
            <a:off x="20412493" y="15665251"/>
            <a:ext cx="4370387" cy="992579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a:solidFill>
                  <a:srgbClr val="414141"/>
                </a:solidFill>
                <a:latin typeface="Arial" panose="020B0604020202020204" pitchFamily="34" charset="0"/>
                <a:cs typeface="Arial" panose="020B0604020202020204" pitchFamily="34" charset="0"/>
              </a:rPr>
              <a:t>Lorem ipsum dolor sit amet, consectetur adipiscing elit, sed do eiusmod tempor incididunt ut labore eta.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qui officia </a:t>
            </a:r>
            <a:r>
              <a:rPr lang="it-IT" sz="1700" b="1" dirty="0" err="1">
                <a:solidFill>
                  <a:srgbClr val="414141"/>
                </a:solidFill>
                <a:latin typeface="Arial" panose="020B0604020202020204" pitchFamily="34" charset="0"/>
                <a:cs typeface="Arial" panose="020B0604020202020204" pitchFamily="34" charset="0"/>
              </a:rPr>
              <a:t>deserunt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mollit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anim</a:t>
            </a:r>
            <a:r>
              <a:rPr lang="it-IT" sz="1700" b="1" dirty="0">
                <a:solidFill>
                  <a:srgbClr val="414141"/>
                </a:solidFill>
                <a:latin typeface="Arial" panose="020B0604020202020204" pitchFamily="34" charset="0"/>
                <a:cs typeface="Arial" panose="020B0604020202020204" pitchFamily="34" charset="0"/>
              </a:rPr>
              <a:t> id est </a:t>
            </a:r>
            <a:r>
              <a:rPr lang="it-IT" sz="1700" b="1"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laboris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dolor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p>
          <a:p>
            <a:r>
              <a:rPr lang="it-IT" sz="1700" b="1" dirty="0">
                <a:solidFill>
                  <a:srgbClr val="414141"/>
                </a:solidFill>
                <a:latin typeface="Arial" panose="020B0604020202020204" pitchFamily="34" charset="0"/>
                <a:cs typeface="Arial" panose="020B0604020202020204" pitchFamily="34" charset="0"/>
              </a:rPr>
              <a:t>si </a:t>
            </a:r>
            <a:r>
              <a:rPr lang="it-IT" sz="1700" dirty="0">
                <a:solidFill>
                  <a:srgbClr val="414141"/>
                </a:solidFill>
                <a:latin typeface="Arial" panose="020B0604020202020204" pitchFamily="34" charset="0"/>
                <a:cs typeface="Arial" panose="020B0604020202020204" pitchFamily="34" charset="0"/>
              </a:rPr>
              <a:t>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commodo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600" dirty="0">
                <a:solidFill>
                  <a:srgbClr val="414141"/>
                </a:solidFill>
                <a:latin typeface="Arial" panose="020B0604020202020204" pitchFamily="34" charset="0"/>
                <a:cs typeface="Arial" panose="020B0604020202020204" pitchFamily="34" charset="0"/>
              </a:rPr>
              <a:t>. </a:t>
            </a:r>
            <a:endParaRPr lang="it-IT" sz="1400" dirty="0">
              <a:solidFill>
                <a:srgbClr val="414141"/>
              </a:solidFill>
              <a:latin typeface="Arial" panose="020B0604020202020204" pitchFamily="34" charset="0"/>
              <a:cs typeface="Arial" panose="020B0604020202020204" pitchFamily="34" charset="0"/>
            </a:endParaRPr>
          </a:p>
        </p:txBody>
      </p:sp>
      <p:graphicFrame>
        <p:nvGraphicFramePr>
          <p:cNvPr id="16" name="Tabella 15">
            <a:extLst>
              <a:ext uri="{FF2B5EF4-FFF2-40B4-BE49-F238E27FC236}">
                <a16:creationId xmlns:a16="http://schemas.microsoft.com/office/drawing/2014/main" id="{D4DC11EE-6AD1-4D10-B386-73FC415BF7DD}"/>
              </a:ext>
            </a:extLst>
          </p:cNvPr>
          <p:cNvGraphicFramePr>
            <a:graphicFrameLocks noGrp="1"/>
          </p:cNvGraphicFramePr>
          <p:nvPr>
            <p:extLst>
              <p:ext uri="{D42A27DB-BD31-4B8C-83A1-F6EECF244321}">
                <p14:modId xmlns:p14="http://schemas.microsoft.com/office/powerpoint/2010/main" val="2312216438"/>
              </p:ext>
            </p:extLst>
          </p:nvPr>
        </p:nvGraphicFramePr>
        <p:xfrm>
          <a:off x="13127664" y="26160001"/>
          <a:ext cx="11655216" cy="7987928"/>
        </p:xfrm>
        <a:graphic>
          <a:graphicData uri="http://schemas.openxmlformats.org/drawingml/2006/table">
            <a:tbl>
              <a:tblPr firstRow="1" bandRow="1">
                <a:tableStyleId>{EB344D84-9AFB-497E-A393-DC336BA19D2E}</a:tableStyleId>
              </a:tblPr>
              <a:tblGrid>
                <a:gridCol w="2913804">
                  <a:extLst>
                    <a:ext uri="{9D8B030D-6E8A-4147-A177-3AD203B41FA5}">
                      <a16:colId xmlns:a16="http://schemas.microsoft.com/office/drawing/2014/main" val="2745453529"/>
                    </a:ext>
                  </a:extLst>
                </a:gridCol>
                <a:gridCol w="2913804">
                  <a:extLst>
                    <a:ext uri="{9D8B030D-6E8A-4147-A177-3AD203B41FA5}">
                      <a16:colId xmlns:a16="http://schemas.microsoft.com/office/drawing/2014/main" val="311205527"/>
                    </a:ext>
                  </a:extLst>
                </a:gridCol>
                <a:gridCol w="2913804">
                  <a:extLst>
                    <a:ext uri="{9D8B030D-6E8A-4147-A177-3AD203B41FA5}">
                      <a16:colId xmlns:a16="http://schemas.microsoft.com/office/drawing/2014/main" val="2359815133"/>
                    </a:ext>
                  </a:extLst>
                </a:gridCol>
                <a:gridCol w="2913804">
                  <a:extLst>
                    <a:ext uri="{9D8B030D-6E8A-4147-A177-3AD203B41FA5}">
                      <a16:colId xmlns:a16="http://schemas.microsoft.com/office/drawing/2014/main" val="1187293580"/>
                    </a:ext>
                  </a:extLst>
                </a:gridCol>
              </a:tblGrid>
              <a:tr h="609980">
                <a:tc>
                  <a:txBody>
                    <a:bodyPr/>
                    <a:lstStyle/>
                    <a:p>
                      <a:endParaRPr lang="it-IT" sz="3600" dirty="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566199280"/>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299297336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22433987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extLst>
                  <a:ext uri="{0D108BD9-81ED-4DB2-BD59-A6C34878D82A}">
                    <a16:rowId xmlns:a16="http://schemas.microsoft.com/office/drawing/2014/main" val="1823637547"/>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2613011923"/>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9754666"/>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423945584"/>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520175537"/>
                  </a:ext>
                </a:extLst>
              </a:tr>
              <a:tr h="609980">
                <a:tc>
                  <a:txBody>
                    <a:bodyPr/>
                    <a:lstStyle/>
                    <a:p>
                      <a:endParaRPr lang="it-IT" sz="3600"/>
                    </a:p>
                  </a:txBody>
                  <a:tcPr marL="65815" marR="65815" marT="32908" marB="32908"/>
                </a:tc>
                <a:tc>
                  <a:txBody>
                    <a:bodyPr/>
                    <a:lstStyle/>
                    <a:p>
                      <a:endParaRPr lang="it-IT" sz="3600" dirty="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655650001"/>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19149931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63102995"/>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3785971889"/>
                  </a:ext>
                </a:extLst>
              </a:tr>
              <a:tr h="609980">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a:p>
                  </a:txBody>
                  <a:tcPr marL="65815" marR="65815" marT="32908" marB="32908"/>
                </a:tc>
                <a:tc>
                  <a:txBody>
                    <a:bodyPr/>
                    <a:lstStyle/>
                    <a:p>
                      <a:endParaRPr lang="it-IT" sz="3600" dirty="0"/>
                    </a:p>
                  </a:txBody>
                  <a:tcPr marL="65815" marR="65815" marT="32908" marB="32908"/>
                </a:tc>
                <a:extLst>
                  <a:ext uri="{0D108BD9-81ED-4DB2-BD59-A6C34878D82A}">
                    <a16:rowId xmlns:a16="http://schemas.microsoft.com/office/drawing/2014/main" val="1958551964"/>
                  </a:ext>
                </a:extLst>
              </a:tr>
            </a:tbl>
          </a:graphicData>
        </a:graphic>
      </p:graphicFrame>
      <p:sp>
        <p:nvSpPr>
          <p:cNvPr id="5" name="Rettangolo 4">
            <a:extLst>
              <a:ext uri="{FF2B5EF4-FFF2-40B4-BE49-F238E27FC236}">
                <a16:creationId xmlns:a16="http://schemas.microsoft.com/office/drawing/2014/main" id="{56CEF20A-2A15-B714-9C95-C7456A80982A}"/>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FA228059-6545-CA87-98F2-2CE6706876FC}"/>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8" name="Picture 7">
            <a:extLst>
              <a:ext uri="{FF2B5EF4-FFF2-40B4-BE49-F238E27FC236}">
                <a16:creationId xmlns:a16="http://schemas.microsoft.com/office/drawing/2014/main" id="{A89278DE-2520-EBAA-FFD2-2621FE97BA9E}"/>
              </a:ext>
            </a:extLst>
          </p:cNvPr>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10" name="Picture 9">
            <a:extLst>
              <a:ext uri="{FF2B5EF4-FFF2-40B4-BE49-F238E27FC236}">
                <a16:creationId xmlns:a16="http://schemas.microsoft.com/office/drawing/2014/main" id="{F850CE88-3165-314C-0695-3D7973BCC848}"/>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13" name="Rettangolo 2">
            <a:extLst>
              <a:ext uri="{FF2B5EF4-FFF2-40B4-BE49-F238E27FC236}">
                <a16:creationId xmlns:a16="http://schemas.microsoft.com/office/drawing/2014/main" id="{F520C9AF-8DB9-5251-1796-1B038C443A18}"/>
              </a:ext>
            </a:extLst>
          </p:cNvPr>
          <p:cNvSpPr/>
          <p:nvPr/>
        </p:nvSpPr>
        <p:spPr>
          <a:xfrm>
            <a:off x="5368591" y="762185"/>
            <a:ext cx="13871205" cy="1200329"/>
          </a:xfrm>
          <a:prstGeom prst="rect">
            <a:avLst/>
          </a:prstGeom>
          <a:solidFill>
            <a:schemeClr val="bg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rPr>
              <a:t>Stendinio pranešimo pavadinimas</a:t>
            </a:r>
            <a:endParaRPr kumimoji="0" lang="it-I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endParaRPr>
          </a:p>
        </p:txBody>
      </p:sp>
      <p:sp>
        <p:nvSpPr>
          <p:cNvPr id="2" name="Rettangolo 2">
            <a:extLst>
              <a:ext uri="{FF2B5EF4-FFF2-40B4-BE49-F238E27FC236}">
                <a16:creationId xmlns:a16="http://schemas.microsoft.com/office/drawing/2014/main" id="{1CFC391F-9694-0E21-0AD3-2589C248C8C9}"/>
              </a:ext>
            </a:extLst>
          </p:cNvPr>
          <p:cNvSpPr/>
          <p:nvPr/>
        </p:nvSpPr>
        <p:spPr>
          <a:xfrm>
            <a:off x="265736" y="2817627"/>
            <a:ext cx="24517144" cy="3046988"/>
          </a:xfrm>
          <a:prstGeom prst="rect">
            <a:avLst/>
          </a:prstGeom>
          <a:solidFill>
            <a:srgbClr val="7B003F"/>
          </a:solidFill>
        </p:spPr>
        <p:txBody>
          <a:bodyPr wrap="square">
            <a:spAutoFit/>
          </a:bodyPr>
          <a:lstStyle/>
          <a:p>
            <a:pPr marL="0" marR="0" lvl="0" indent="0" algn="ctr" defTabSz="457200" rtl="0" eaLnBrk="1" fontAlgn="auto" latinLnBrk="0" hangingPunct="1">
              <a:lnSpc>
                <a:spcPct val="100000"/>
              </a:lnSpc>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MOKYTOJŲ UGDYMAS  XXI AMŽIUJE: POKYČIAI IR PERSPEKTYVOS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4123325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7B003F"/>
        </a:solidFill>
        <a:effectLst/>
      </p:bgPr>
    </p:bg>
    <p:spTree>
      <p:nvGrpSpPr>
        <p:cNvPr id="1" name=""/>
        <p:cNvGrpSpPr/>
        <p:nvPr/>
      </p:nvGrpSpPr>
      <p:grpSpPr>
        <a:xfrm>
          <a:off x="0" y="0"/>
          <a:ext cx="0" cy="0"/>
          <a:chOff x="0" y="0"/>
          <a:chExt cx="0" cy="0"/>
        </a:xfrm>
      </p:grpSpPr>
      <p:sp>
        <p:nvSpPr>
          <p:cNvPr id="9" name="Rettangolo 8">
            <a:extLst>
              <a:ext uri="{FF2B5EF4-FFF2-40B4-BE49-F238E27FC236}">
                <a16:creationId xmlns:a16="http://schemas.microsoft.com/office/drawing/2014/main" id="{11BE0A7A-522D-48C8-B5C4-848634698B3C}"/>
              </a:ext>
            </a:extLst>
          </p:cNvPr>
          <p:cNvSpPr/>
          <p:nvPr/>
        </p:nvSpPr>
        <p:spPr>
          <a:xfrm>
            <a:off x="13350239" y="16605081"/>
            <a:ext cx="6446521" cy="92769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dirty="0"/>
          </a:p>
        </p:txBody>
      </p:sp>
      <p:sp>
        <p:nvSpPr>
          <p:cNvPr id="12" name="CasellaDiTesto 11">
            <a:extLst>
              <a:ext uri="{FF2B5EF4-FFF2-40B4-BE49-F238E27FC236}">
                <a16:creationId xmlns:a16="http://schemas.microsoft.com/office/drawing/2014/main" id="{A17086CD-CB09-4995-9EE7-18D01A820E4B}"/>
              </a:ext>
            </a:extLst>
          </p:cNvPr>
          <p:cNvSpPr txBox="1"/>
          <p:nvPr/>
        </p:nvSpPr>
        <p:spPr>
          <a:xfrm>
            <a:off x="349626" y="15268352"/>
            <a:ext cx="12381507" cy="5463034"/>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endParaRPr lang="it-IT" sz="1700" b="1"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600" dirty="0">
              <a:latin typeface="Rubik" panose="00000500000000000000" pitchFamily="2" charset="-79"/>
              <a:cs typeface="Rubik" panose="00000500000000000000" pitchFamily="2" charset="-79"/>
            </a:endParaRPr>
          </a:p>
        </p:txBody>
      </p:sp>
      <p:sp>
        <p:nvSpPr>
          <p:cNvPr id="11" name="CasellaDiTesto 10">
            <a:extLst>
              <a:ext uri="{FF2B5EF4-FFF2-40B4-BE49-F238E27FC236}">
                <a16:creationId xmlns:a16="http://schemas.microsoft.com/office/drawing/2014/main" id="{3E943EF7-8A15-4B24-934B-A0275DE5DAC2}"/>
              </a:ext>
            </a:extLst>
          </p:cNvPr>
          <p:cNvSpPr txBox="1"/>
          <p:nvPr/>
        </p:nvSpPr>
        <p:spPr>
          <a:xfrm>
            <a:off x="13293288" y="6912994"/>
            <a:ext cx="4370387" cy="931024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400" dirty="0">
              <a:solidFill>
                <a:srgbClr val="414141"/>
              </a:solidFill>
              <a:latin typeface="Rubik" panose="00000500000000000000" pitchFamily="2" charset="-79"/>
              <a:cs typeface="Rubik" panose="00000500000000000000" pitchFamily="2" charset="-79"/>
            </a:endParaRPr>
          </a:p>
          <a:p>
            <a:endParaRPr lang="it-IT" sz="1400" dirty="0">
              <a:solidFill>
                <a:srgbClr val="172642"/>
              </a:solidFill>
              <a:latin typeface="Rubik" panose="00000500000000000000" pitchFamily="2" charset="-79"/>
              <a:cs typeface="Rubik" panose="00000500000000000000" pitchFamily="2" charset="-79"/>
            </a:endParaRPr>
          </a:p>
        </p:txBody>
      </p:sp>
      <p:sp>
        <p:nvSpPr>
          <p:cNvPr id="18" name="CasellaDiTesto 17">
            <a:extLst>
              <a:ext uri="{FF2B5EF4-FFF2-40B4-BE49-F238E27FC236}">
                <a16:creationId xmlns:a16="http://schemas.microsoft.com/office/drawing/2014/main" id="{DEC569FD-C724-49B4-B05F-A6C692A2F18A}"/>
              </a:ext>
            </a:extLst>
          </p:cNvPr>
          <p:cNvSpPr txBox="1"/>
          <p:nvPr/>
        </p:nvSpPr>
        <p:spPr>
          <a:xfrm>
            <a:off x="13577014" y="26263912"/>
            <a:ext cx="4370387" cy="8571577"/>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a:t>
            </a:r>
            <a:r>
              <a:rPr lang="it-IT" sz="1700" dirty="0">
                <a:solidFill>
                  <a:srgbClr val="414141"/>
                </a:solidFill>
                <a:latin typeface="Arial" panose="020B0604020202020204" pitchFamily="34" charset="0"/>
                <a:cs typeface="Arial" panose="020B0604020202020204" pitchFamily="34" charset="0"/>
              </a:rPr>
              <a:t>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Duis aute irure dolor in reprehenderit in voluptate velit esse cillum dolore eu fugiat nulla pariatur..</a:t>
            </a:r>
          </a:p>
          <a:p>
            <a:endParaRPr lang="it-IT" sz="1400" dirty="0">
              <a:latin typeface="Rubik" panose="00000500000000000000" pitchFamily="2" charset="-79"/>
              <a:cs typeface="Rubik" panose="00000500000000000000" pitchFamily="2" charset="-79"/>
            </a:endParaRPr>
          </a:p>
        </p:txBody>
      </p:sp>
      <p:graphicFrame>
        <p:nvGraphicFramePr>
          <p:cNvPr id="15" name="Diagramma 14">
            <a:extLst>
              <a:ext uri="{FF2B5EF4-FFF2-40B4-BE49-F238E27FC236}">
                <a16:creationId xmlns:a16="http://schemas.microsoft.com/office/drawing/2014/main" id="{43C3EE17-134A-48AA-9101-C07720AF361F}"/>
              </a:ext>
            </a:extLst>
          </p:cNvPr>
          <p:cNvGraphicFramePr/>
          <p:nvPr>
            <p:extLst>
              <p:ext uri="{D42A27DB-BD31-4B8C-83A1-F6EECF244321}">
                <p14:modId xmlns:p14="http://schemas.microsoft.com/office/powerpoint/2010/main" val="2680281248"/>
              </p:ext>
            </p:extLst>
          </p:nvPr>
        </p:nvGraphicFramePr>
        <p:xfrm>
          <a:off x="15294012" y="7150806"/>
          <a:ext cx="11431055" cy="76207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17" name="Diagramma 16">
            <a:extLst>
              <a:ext uri="{FF2B5EF4-FFF2-40B4-BE49-F238E27FC236}">
                <a16:creationId xmlns:a16="http://schemas.microsoft.com/office/drawing/2014/main" id="{465E8F6F-E643-46DC-982B-41D86E12253B}"/>
              </a:ext>
            </a:extLst>
          </p:cNvPr>
          <p:cNvGraphicFramePr/>
          <p:nvPr>
            <p:extLst>
              <p:ext uri="{D42A27DB-BD31-4B8C-83A1-F6EECF244321}">
                <p14:modId xmlns:p14="http://schemas.microsoft.com/office/powerpoint/2010/main" val="4036686688"/>
              </p:ext>
            </p:extLst>
          </p:nvPr>
        </p:nvGraphicFramePr>
        <p:xfrm>
          <a:off x="218480" y="7078999"/>
          <a:ext cx="11306752" cy="7537835"/>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23" name="Tabella 22">
            <a:extLst>
              <a:ext uri="{FF2B5EF4-FFF2-40B4-BE49-F238E27FC236}">
                <a16:creationId xmlns:a16="http://schemas.microsoft.com/office/drawing/2014/main" id="{31F5520F-A73C-4A05-9EB3-C2B87DF4487E}"/>
              </a:ext>
            </a:extLst>
          </p:cNvPr>
          <p:cNvGraphicFramePr>
            <a:graphicFrameLocks noGrp="1"/>
          </p:cNvGraphicFramePr>
          <p:nvPr>
            <p:extLst>
              <p:ext uri="{D42A27DB-BD31-4B8C-83A1-F6EECF244321}">
                <p14:modId xmlns:p14="http://schemas.microsoft.com/office/powerpoint/2010/main" val="1282610370"/>
              </p:ext>
            </p:extLst>
          </p:nvPr>
        </p:nvGraphicFramePr>
        <p:xfrm>
          <a:off x="474181" y="21382904"/>
          <a:ext cx="12050127" cy="4862928"/>
        </p:xfrm>
        <a:graphic>
          <a:graphicData uri="http://schemas.openxmlformats.org/drawingml/2006/table">
            <a:tbl>
              <a:tblPr firstRow="1" bandRow="1">
                <a:tableStyleId>{F5AB1C69-6EDB-4FF4-983F-18BD219EF322}</a:tableStyleId>
              </a:tblPr>
              <a:tblGrid>
                <a:gridCol w="4016709">
                  <a:extLst>
                    <a:ext uri="{9D8B030D-6E8A-4147-A177-3AD203B41FA5}">
                      <a16:colId xmlns:a16="http://schemas.microsoft.com/office/drawing/2014/main" val="1691381564"/>
                    </a:ext>
                  </a:extLst>
                </a:gridCol>
                <a:gridCol w="4016709">
                  <a:extLst>
                    <a:ext uri="{9D8B030D-6E8A-4147-A177-3AD203B41FA5}">
                      <a16:colId xmlns:a16="http://schemas.microsoft.com/office/drawing/2014/main" val="2011703049"/>
                    </a:ext>
                  </a:extLst>
                </a:gridCol>
                <a:gridCol w="4016709">
                  <a:extLst>
                    <a:ext uri="{9D8B030D-6E8A-4147-A177-3AD203B41FA5}">
                      <a16:colId xmlns:a16="http://schemas.microsoft.com/office/drawing/2014/main" val="1210305039"/>
                    </a:ext>
                  </a:extLst>
                </a:gridCol>
              </a:tblGrid>
              <a:tr h="607866">
                <a:tc>
                  <a:txBody>
                    <a:bodyPr/>
                    <a:lstStyle/>
                    <a:p>
                      <a:endParaRPr lang="it-IT" sz="3500" dirty="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67114991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1889516194"/>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01474703"/>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41992150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894529120"/>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22530418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a:p>
                  </a:txBody>
                  <a:tcPr marL="65587" marR="65587" marT="32794" marB="32794"/>
                </a:tc>
                <a:extLst>
                  <a:ext uri="{0D108BD9-81ED-4DB2-BD59-A6C34878D82A}">
                    <a16:rowId xmlns:a16="http://schemas.microsoft.com/office/drawing/2014/main" val="2151953767"/>
                  </a:ext>
                </a:extLst>
              </a:tr>
              <a:tr h="607866">
                <a:tc>
                  <a:txBody>
                    <a:bodyPr/>
                    <a:lstStyle/>
                    <a:p>
                      <a:endParaRPr lang="it-IT" sz="3500"/>
                    </a:p>
                  </a:txBody>
                  <a:tcPr marL="65587" marR="65587" marT="32794" marB="32794"/>
                </a:tc>
                <a:tc>
                  <a:txBody>
                    <a:bodyPr/>
                    <a:lstStyle/>
                    <a:p>
                      <a:endParaRPr lang="it-IT" sz="3500"/>
                    </a:p>
                  </a:txBody>
                  <a:tcPr marL="65587" marR="65587" marT="32794" marB="32794"/>
                </a:tc>
                <a:tc>
                  <a:txBody>
                    <a:bodyPr/>
                    <a:lstStyle/>
                    <a:p>
                      <a:endParaRPr lang="it-IT" sz="3500" dirty="0"/>
                    </a:p>
                  </a:txBody>
                  <a:tcPr marL="65587" marR="65587" marT="32794" marB="32794"/>
                </a:tc>
                <a:extLst>
                  <a:ext uri="{0D108BD9-81ED-4DB2-BD59-A6C34878D82A}">
                    <a16:rowId xmlns:a16="http://schemas.microsoft.com/office/drawing/2014/main" val="1682039169"/>
                  </a:ext>
                </a:extLst>
              </a:tr>
            </a:tbl>
          </a:graphicData>
        </a:graphic>
      </p:graphicFrame>
      <p:sp>
        <p:nvSpPr>
          <p:cNvPr id="24" name="CasellaDiTesto 23">
            <a:extLst>
              <a:ext uri="{FF2B5EF4-FFF2-40B4-BE49-F238E27FC236}">
                <a16:creationId xmlns:a16="http://schemas.microsoft.com/office/drawing/2014/main" id="{A48C2CAA-42C1-4FEC-965D-63EBE4321A6B}"/>
              </a:ext>
            </a:extLst>
          </p:cNvPr>
          <p:cNvSpPr txBox="1"/>
          <p:nvPr/>
        </p:nvSpPr>
        <p:spPr>
          <a:xfrm>
            <a:off x="393214" y="26984118"/>
            <a:ext cx="12344995" cy="7848302"/>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16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b="1" dirty="0" err="1">
                <a:solidFill>
                  <a:srgbClr val="414141"/>
                </a:solidFill>
                <a:latin typeface="Arial" panose="020B0604020202020204" pitchFamily="34" charset="0"/>
                <a:cs typeface="Arial" panose="020B0604020202020204" pitchFamily="34" charset="0"/>
              </a:rPr>
              <a:t>Lorem</a:t>
            </a:r>
            <a:r>
              <a:rPr lang="it-IT" sz="1700" b="1" dirty="0">
                <a:solidFill>
                  <a:srgbClr val="414141"/>
                </a:solidFill>
                <a:latin typeface="Arial" panose="020B0604020202020204" pitchFamily="34" charset="0"/>
                <a:cs typeface="Arial" panose="020B0604020202020204" pitchFamily="34" charset="0"/>
              </a:rPr>
              <a:t> ipsum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amet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consectetur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elit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sed</a:t>
            </a:r>
            <a:r>
              <a:rPr lang="it-IT" sz="1700" b="1" dirty="0">
                <a:solidFill>
                  <a:srgbClr val="414141"/>
                </a:solidFill>
                <a:latin typeface="Arial" panose="020B0604020202020204" pitchFamily="34" charset="0"/>
                <a:cs typeface="Arial" panose="020B0604020202020204" pitchFamily="34" charset="0"/>
              </a:rPr>
              <a:t> do </a:t>
            </a:r>
            <a:r>
              <a:rPr lang="it-IT" sz="1700" b="1" dirty="0" err="1">
                <a:solidFill>
                  <a:srgbClr val="414141"/>
                </a:solidFill>
                <a:latin typeface="Arial" panose="020B0604020202020204" pitchFamily="34" charset="0"/>
                <a:cs typeface="Arial" panose="020B0604020202020204" pitchFamily="34" charset="0"/>
              </a:rPr>
              <a:t>eiusmod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tempor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magna </a:t>
            </a:r>
            <a:r>
              <a:rPr lang="it-IT" sz="1700" b="1" dirty="0" err="1">
                <a:solidFill>
                  <a:srgbClr val="414141"/>
                </a:solidFill>
                <a:latin typeface="Arial" panose="020B0604020202020204" pitchFamily="34" charset="0"/>
                <a:cs typeface="Arial" panose="020B0604020202020204" pitchFamily="34" charset="0"/>
              </a:rPr>
              <a:t>aliqua</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enim</a:t>
            </a:r>
            <a:r>
              <a:rPr lang="it-IT" sz="1700" b="1" dirty="0">
                <a:solidFill>
                  <a:srgbClr val="414141"/>
                </a:solidFill>
                <a:latin typeface="Arial" panose="020B0604020202020204" pitchFamily="34" charset="0"/>
                <a:cs typeface="Arial" panose="020B0604020202020204" pitchFamily="34" charset="0"/>
              </a:rPr>
              <a:t> ad </a:t>
            </a:r>
            <a:r>
              <a:rPr lang="it-IT" sz="1700" b="1" dirty="0" err="1">
                <a:solidFill>
                  <a:srgbClr val="414141"/>
                </a:solidFill>
                <a:latin typeface="Arial" panose="020B0604020202020204" pitchFamily="34" charset="0"/>
                <a:cs typeface="Arial" panose="020B0604020202020204" pitchFamily="34" charset="0"/>
              </a:rPr>
              <a:t>minim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veniam</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quis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nostrud</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exercitation</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ullamco</a:t>
            </a:r>
            <a:r>
              <a:rPr lang="it-IT" sz="1700" b="1" dirty="0">
                <a:solidFill>
                  <a:srgbClr val="414141"/>
                </a:solidFill>
                <a:latin typeface="Arial" panose="020B0604020202020204" pitchFamily="34" charset="0"/>
                <a:cs typeface="Arial" panose="020B0604020202020204" pitchFamily="34" charset="0"/>
              </a:rPr>
              <a:t> laboris </a:t>
            </a:r>
            <a:r>
              <a:rPr lang="it-IT" sz="1700" b="1" dirty="0" err="1">
                <a:solidFill>
                  <a:srgbClr val="414141"/>
                </a:solidFill>
                <a:latin typeface="Arial" panose="020B0604020202020204" pitchFamily="34" charset="0"/>
                <a:cs typeface="Arial" panose="020B0604020202020204" pitchFamily="34" charset="0"/>
              </a:rPr>
              <a:t>nisi</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aliquip</a:t>
            </a:r>
            <a:r>
              <a:rPr lang="it-IT" sz="1700" b="1" dirty="0">
                <a:solidFill>
                  <a:srgbClr val="414141"/>
                </a:solidFill>
                <a:latin typeface="Arial" panose="020B0604020202020204" pitchFamily="34" charset="0"/>
                <a:cs typeface="Arial" panose="020B0604020202020204" pitchFamily="34" charset="0"/>
              </a:rPr>
              <a:t> ex ea </a:t>
            </a:r>
            <a:r>
              <a:rPr lang="it-IT" sz="1700" b="1" dirty="0" err="1">
                <a:solidFill>
                  <a:srgbClr val="414141"/>
                </a:solidFill>
                <a:latin typeface="Arial" panose="020B0604020202020204" pitchFamily="34" charset="0"/>
                <a:cs typeface="Arial" panose="020B0604020202020204" pitchFamily="34" charset="0"/>
              </a:rPr>
              <a:t>commodo</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consequat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Duis</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aute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irure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dolor</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reprehenderit</a:t>
            </a:r>
            <a:r>
              <a:rPr lang="it-IT" sz="1700" b="1" dirty="0">
                <a:solidFill>
                  <a:srgbClr val="414141"/>
                </a:solidFill>
                <a:latin typeface="Arial" panose="020B0604020202020204" pitchFamily="34" charset="0"/>
                <a:cs typeface="Arial" panose="020B0604020202020204" pitchFamily="34" charset="0"/>
              </a:rPr>
              <a:t> in </a:t>
            </a:r>
            <a:r>
              <a:rPr lang="it-IT" sz="1700" b="1" dirty="0" err="1">
                <a:solidFill>
                  <a:srgbClr val="414141"/>
                </a:solidFill>
                <a:latin typeface="Arial" panose="020B0604020202020204" pitchFamily="34" charset="0"/>
                <a:cs typeface="Arial" panose="020B0604020202020204" pitchFamily="34" charset="0"/>
              </a:rPr>
              <a:t>voluptate</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velit</a:t>
            </a:r>
            <a:r>
              <a:rPr lang="it-IT" sz="1700" b="1" dirty="0">
                <a:solidFill>
                  <a:srgbClr val="414141"/>
                </a:solidFill>
                <a:latin typeface="Arial" panose="020B0604020202020204" pitchFamily="34" charset="0"/>
                <a:cs typeface="Arial" panose="020B0604020202020204" pitchFamily="34" charset="0"/>
              </a:rPr>
              <a:t> esse </a:t>
            </a:r>
            <a:r>
              <a:rPr lang="it-IT" sz="1700" b="1" dirty="0" err="1">
                <a:solidFill>
                  <a:srgbClr val="414141"/>
                </a:solidFill>
                <a:latin typeface="Arial" panose="020B0604020202020204" pitchFamily="34" charset="0"/>
                <a:cs typeface="Arial" panose="020B0604020202020204" pitchFamily="34" charset="0"/>
              </a:rPr>
              <a:t>cillum</a:t>
            </a:r>
            <a:r>
              <a:rPr lang="it-IT" sz="1700" b="1" dirty="0">
                <a:solidFill>
                  <a:srgbClr val="414141"/>
                </a:solidFill>
                <a:latin typeface="Arial" panose="020B0604020202020204" pitchFamily="34" charset="0"/>
                <a:cs typeface="Arial" panose="020B0604020202020204" pitchFamily="34" charset="0"/>
              </a:rPr>
              <a:t> dolore </a:t>
            </a:r>
            <a:r>
              <a:rPr lang="it-IT" sz="1700" b="1" dirty="0" err="1">
                <a:solidFill>
                  <a:srgbClr val="414141"/>
                </a:solidFill>
                <a:latin typeface="Arial" panose="020B0604020202020204" pitchFamily="34" charset="0"/>
                <a:cs typeface="Arial" panose="020B0604020202020204" pitchFamily="34" charset="0"/>
              </a:rPr>
              <a:t>eu</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Excepteur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ipsum</a:t>
            </a:r>
            <a:r>
              <a:rPr lang="it-IT" sz="1700" dirty="0">
                <a:solidFill>
                  <a:srgbClr val="414141"/>
                </a:solidFill>
                <a:latin typeface="Arial" panose="020B0604020202020204" pitchFamily="34" charset="0"/>
                <a:cs typeface="Arial" panose="020B0604020202020204" pitchFamily="34" charset="0"/>
              </a:rPr>
              <a:t>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laboris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dolor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sed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labore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p:txBody>
      </p:sp>
      <p:graphicFrame>
        <p:nvGraphicFramePr>
          <p:cNvPr id="26" name="Diagramma 25">
            <a:extLst>
              <a:ext uri="{FF2B5EF4-FFF2-40B4-BE49-F238E27FC236}">
                <a16:creationId xmlns:a16="http://schemas.microsoft.com/office/drawing/2014/main" id="{88B380B4-4068-45DC-92F5-C4872577F9CA}"/>
              </a:ext>
            </a:extLst>
          </p:cNvPr>
          <p:cNvGraphicFramePr/>
          <p:nvPr>
            <p:extLst>
              <p:ext uri="{D42A27DB-BD31-4B8C-83A1-F6EECF244321}">
                <p14:modId xmlns:p14="http://schemas.microsoft.com/office/powerpoint/2010/main" val="2835469165"/>
              </p:ext>
            </p:extLst>
          </p:nvPr>
        </p:nvGraphicFramePr>
        <p:xfrm>
          <a:off x="18606976" y="26984118"/>
          <a:ext cx="5895736" cy="8227641"/>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27" name="CasellaDiTesto 26">
            <a:extLst>
              <a:ext uri="{FF2B5EF4-FFF2-40B4-BE49-F238E27FC236}">
                <a16:creationId xmlns:a16="http://schemas.microsoft.com/office/drawing/2014/main" id="{A9F1CB78-FE83-4852-B395-8FC377D17062}"/>
              </a:ext>
            </a:extLst>
          </p:cNvPr>
          <p:cNvSpPr txBox="1"/>
          <p:nvPr/>
        </p:nvSpPr>
        <p:spPr>
          <a:xfrm>
            <a:off x="20235775" y="16652991"/>
            <a:ext cx="4370387" cy="8787021"/>
          </a:xfrm>
          <a:prstGeom prst="rect">
            <a:avLst/>
          </a:prstGeom>
          <a:solidFill>
            <a:schemeClr val="bg1"/>
          </a:solidFill>
        </p:spPr>
        <p:txBody>
          <a:bodyPr wrap="square" rtlCol="0">
            <a:spAutoFit/>
          </a:bodyPr>
          <a:lstStyle/>
          <a:p>
            <a:r>
              <a:rPr lang="it-IT" sz="2800" b="1" dirty="0" err="1">
                <a:solidFill>
                  <a:srgbClr val="414141"/>
                </a:solidFill>
                <a:latin typeface="Arial" panose="020B0604020202020204" pitchFamily="34" charset="0"/>
                <a:cs typeface="Arial" panose="020B0604020202020204" pitchFamily="34" charset="0"/>
              </a:rPr>
              <a:t>Lorem</a:t>
            </a:r>
            <a:r>
              <a:rPr lang="it-IT" sz="2800" b="1" dirty="0">
                <a:solidFill>
                  <a:srgbClr val="414141"/>
                </a:solidFill>
                <a:latin typeface="Arial" panose="020B0604020202020204" pitchFamily="34" charset="0"/>
                <a:cs typeface="Arial" panose="020B0604020202020204" pitchFamily="34" charset="0"/>
              </a:rPr>
              <a:t> ipsum </a:t>
            </a:r>
            <a:r>
              <a:rPr lang="it-IT" sz="2800" b="1" dirty="0" err="1">
                <a:solidFill>
                  <a:srgbClr val="414141"/>
                </a:solidFill>
                <a:latin typeface="Arial" panose="020B0604020202020204" pitchFamily="34" charset="0"/>
                <a:cs typeface="Arial" panose="020B0604020202020204" pitchFamily="34" charset="0"/>
              </a:rPr>
              <a:t>dolor</a:t>
            </a:r>
            <a:endParaRPr lang="it-IT" sz="2800" b="1" dirty="0">
              <a:solidFill>
                <a:srgbClr val="414141"/>
              </a:solidFill>
              <a:latin typeface="Arial" panose="020B0604020202020204" pitchFamily="34" charset="0"/>
              <a:cs typeface="Arial" panose="020B0604020202020204" pitchFamily="34" charset="0"/>
            </a:endParaRPr>
          </a:p>
          <a:p>
            <a:endParaRPr lang="it-IT" sz="16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incididunt</a:t>
            </a:r>
            <a:r>
              <a:rPr lang="it-IT" sz="1700" b="1" dirty="0">
                <a:solidFill>
                  <a:srgbClr val="414141"/>
                </a:solidFill>
                <a:latin typeface="Arial" panose="020B0604020202020204" pitchFamily="34" charset="0"/>
                <a:cs typeface="Arial" panose="020B0604020202020204" pitchFamily="34" charset="0"/>
              </a:rPr>
              <a:t> ut </a:t>
            </a:r>
            <a:r>
              <a:rPr lang="it-IT" sz="1700" b="1" dirty="0" err="1">
                <a:solidFill>
                  <a:srgbClr val="414141"/>
                </a:solidFill>
                <a:latin typeface="Arial" panose="020B0604020202020204" pitchFamily="34" charset="0"/>
                <a:cs typeface="Arial" panose="020B0604020202020204" pitchFamily="34" charset="0"/>
              </a:rPr>
              <a:t>labore</a:t>
            </a:r>
            <a:r>
              <a:rPr lang="it-IT" sz="1700" b="1" dirty="0">
                <a:solidFill>
                  <a:srgbClr val="414141"/>
                </a:solidFill>
                <a:latin typeface="Arial" panose="020B0604020202020204" pitchFamily="34" charset="0"/>
                <a:cs typeface="Arial" panose="020B0604020202020204" pitchFamily="34" charset="0"/>
              </a:rPr>
              <a:t> et dolore </a:t>
            </a:r>
            <a:r>
              <a:rPr lang="it-IT" sz="1700" dirty="0">
                <a:solidFill>
                  <a:srgbClr val="414141"/>
                </a:solidFill>
                <a:latin typeface="Arial" panose="020B0604020202020204" pitchFamily="34" charset="0"/>
                <a:cs typeface="Arial" panose="020B0604020202020204" pitchFamily="34" charset="0"/>
              </a:rPr>
              <a:t>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enim</a:t>
            </a:r>
            <a:r>
              <a:rPr lang="it-IT" sz="1700" dirty="0">
                <a:solidFill>
                  <a:srgbClr val="414141"/>
                </a:solidFill>
                <a:latin typeface="Arial" panose="020B0604020202020204" pitchFamily="34" charset="0"/>
                <a:cs typeface="Arial" panose="020B0604020202020204" pitchFamily="34" charset="0"/>
              </a:rPr>
              <a:t> ad </a:t>
            </a:r>
            <a:r>
              <a:rPr lang="it-IT" sz="1700" dirty="0" err="1">
                <a:solidFill>
                  <a:srgbClr val="414141"/>
                </a:solidFill>
                <a:latin typeface="Arial" panose="020B0604020202020204" pitchFamily="34" charset="0"/>
                <a:cs typeface="Arial" panose="020B0604020202020204" pitchFamily="34" charset="0"/>
              </a:rPr>
              <a:t>minim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veniam</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quis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nostrud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exercitation</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ullamco</a:t>
            </a:r>
            <a:r>
              <a:rPr lang="it-IT" sz="1700" dirty="0">
                <a:solidFill>
                  <a:srgbClr val="414141"/>
                </a:solidFill>
                <a:latin typeface="Arial" panose="020B0604020202020204" pitchFamily="34" charset="0"/>
                <a:cs typeface="Arial" panose="020B0604020202020204" pitchFamily="34" charset="0"/>
              </a:rPr>
              <a:t> laboris </a:t>
            </a:r>
            <a:r>
              <a:rPr lang="it-IT" sz="1700" dirty="0" err="1">
                <a:solidFill>
                  <a:srgbClr val="414141"/>
                </a:solidFill>
                <a:latin typeface="Arial" panose="020B0604020202020204" pitchFamily="34" charset="0"/>
                <a:cs typeface="Arial" panose="020B0604020202020204" pitchFamily="34" charset="0"/>
              </a:rPr>
              <a:t>nisi</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aliquip</a:t>
            </a:r>
            <a:r>
              <a:rPr lang="it-IT" sz="1700" dirty="0">
                <a:solidFill>
                  <a:srgbClr val="414141"/>
                </a:solidFill>
                <a:latin typeface="Arial" panose="020B0604020202020204" pitchFamily="34" charset="0"/>
                <a:cs typeface="Arial" panose="020B0604020202020204" pitchFamily="34" charset="0"/>
              </a:rPr>
              <a:t> ex ea </a:t>
            </a:r>
            <a:r>
              <a:rPr lang="it-IT" sz="1700" dirty="0" err="1">
                <a:solidFill>
                  <a:srgbClr val="414141"/>
                </a:solidFill>
                <a:latin typeface="Arial" panose="020B0604020202020204" pitchFamily="34" charset="0"/>
                <a:cs typeface="Arial" panose="020B0604020202020204" pitchFamily="34" charset="0"/>
              </a:rPr>
              <a:t>commodo</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consequat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Duis</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aute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irure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reprehenderit</a:t>
            </a:r>
            <a:r>
              <a:rPr lang="it-IT" sz="1700" dirty="0">
                <a:solidFill>
                  <a:srgbClr val="414141"/>
                </a:solidFill>
                <a:latin typeface="Arial" panose="020B0604020202020204" pitchFamily="34" charset="0"/>
                <a:cs typeface="Arial" panose="020B0604020202020204" pitchFamily="34" charset="0"/>
              </a:rPr>
              <a:t> in </a:t>
            </a:r>
            <a:r>
              <a:rPr lang="it-IT" sz="1700" dirty="0" err="1">
                <a:solidFill>
                  <a:srgbClr val="414141"/>
                </a:solidFill>
                <a:latin typeface="Arial" panose="020B0604020202020204" pitchFamily="34" charset="0"/>
                <a:cs typeface="Arial" panose="020B0604020202020204" pitchFamily="34" charset="0"/>
              </a:rPr>
              <a:t>voluptate</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velit</a:t>
            </a:r>
            <a:r>
              <a:rPr lang="it-IT" sz="1700" dirty="0">
                <a:solidFill>
                  <a:srgbClr val="414141"/>
                </a:solidFill>
                <a:latin typeface="Arial" panose="020B0604020202020204" pitchFamily="34" charset="0"/>
                <a:cs typeface="Arial" panose="020B0604020202020204" pitchFamily="34" charset="0"/>
              </a:rPr>
              <a:t> esse </a:t>
            </a:r>
            <a:r>
              <a:rPr lang="it-IT" sz="1700" dirty="0" err="1">
                <a:solidFill>
                  <a:srgbClr val="414141"/>
                </a:solidFill>
                <a:latin typeface="Arial" panose="020B0604020202020204" pitchFamily="34" charset="0"/>
                <a:cs typeface="Arial" panose="020B0604020202020204" pitchFamily="34" charset="0"/>
              </a:rPr>
              <a:t>cillum</a:t>
            </a:r>
            <a:r>
              <a:rPr lang="it-IT" sz="1700" dirty="0">
                <a:solidFill>
                  <a:srgbClr val="414141"/>
                </a:solidFill>
                <a:latin typeface="Arial" panose="020B0604020202020204" pitchFamily="34" charset="0"/>
                <a:cs typeface="Arial" panose="020B0604020202020204" pitchFamily="34" charset="0"/>
              </a:rPr>
              <a:t> dolore </a:t>
            </a:r>
            <a:r>
              <a:rPr lang="it-IT" sz="1700" dirty="0" err="1">
                <a:solidFill>
                  <a:srgbClr val="414141"/>
                </a:solidFill>
                <a:latin typeface="Arial" panose="020B0604020202020204" pitchFamily="34" charset="0"/>
                <a:cs typeface="Arial" panose="020B0604020202020204" pitchFamily="34" charset="0"/>
              </a:rPr>
              <a:t>eu</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fugiat</a:t>
            </a:r>
            <a:r>
              <a:rPr lang="it-IT" sz="1700" dirty="0">
                <a:solidFill>
                  <a:srgbClr val="414141"/>
                </a:solidFill>
                <a:latin typeface="Arial" panose="020B0604020202020204" pitchFamily="34" charset="0"/>
                <a:cs typeface="Arial" panose="020B0604020202020204" pitchFamily="34" charset="0"/>
              </a:rPr>
              <a:t> nulla </a:t>
            </a:r>
            <a:r>
              <a:rPr lang="it-IT" sz="1700" dirty="0" err="1">
                <a:solidFill>
                  <a:srgbClr val="414141"/>
                </a:solidFill>
                <a:latin typeface="Arial" panose="020B0604020202020204" pitchFamily="34" charset="0"/>
                <a:cs typeface="Arial" panose="020B0604020202020204" pitchFamily="34" charset="0"/>
              </a:rPr>
              <a:t>pariatur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sint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occaecat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cupidatat</a:t>
            </a:r>
            <a:r>
              <a:rPr lang="it-IT" sz="1700" b="1" dirty="0">
                <a:solidFill>
                  <a:srgbClr val="414141"/>
                </a:solidFill>
                <a:latin typeface="Arial" panose="020B0604020202020204" pitchFamily="34" charset="0"/>
                <a:cs typeface="Arial" panose="020B0604020202020204" pitchFamily="34" charset="0"/>
              </a:rPr>
              <a:t> non </a:t>
            </a:r>
            <a:r>
              <a:rPr lang="it-IT" sz="1700" b="1" dirty="0" err="1">
                <a:solidFill>
                  <a:srgbClr val="414141"/>
                </a:solidFill>
                <a:latin typeface="Arial" panose="020B0604020202020204" pitchFamily="34" charset="0"/>
                <a:cs typeface="Arial" panose="020B0604020202020204" pitchFamily="34" charset="0"/>
              </a:rPr>
              <a:t>proident</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sunt</a:t>
            </a:r>
            <a:r>
              <a:rPr lang="it-IT" sz="1700" b="1" dirty="0">
                <a:solidFill>
                  <a:srgbClr val="414141"/>
                </a:solidFill>
                <a:latin typeface="Arial" panose="020B0604020202020204" pitchFamily="34" charset="0"/>
                <a:cs typeface="Arial" panose="020B0604020202020204" pitchFamily="34" charset="0"/>
              </a:rPr>
              <a:t> in culpa </a:t>
            </a:r>
            <a:r>
              <a:rPr lang="it-IT" sz="1700" dirty="0">
                <a:solidFill>
                  <a:srgbClr val="414141"/>
                </a:solidFill>
                <a:latin typeface="Arial" panose="020B0604020202020204" pitchFamily="34" charset="0"/>
                <a:cs typeface="Arial" panose="020B0604020202020204" pitchFamily="34" charset="0"/>
              </a:rPr>
              <a:t>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incididunt</a:t>
            </a:r>
            <a:r>
              <a:rPr lang="it-IT" sz="1700" dirty="0">
                <a:solidFill>
                  <a:srgbClr val="414141"/>
                </a:solidFill>
                <a:latin typeface="Arial" panose="020B0604020202020204" pitchFamily="34" charset="0"/>
                <a:cs typeface="Arial" panose="020B0604020202020204" pitchFamily="34" charset="0"/>
              </a:rPr>
              <a:t> ut </a:t>
            </a:r>
            <a:r>
              <a:rPr lang="it-IT" sz="1700" dirty="0" err="1">
                <a:solidFill>
                  <a:srgbClr val="414141"/>
                </a:solidFill>
                <a:latin typeface="Arial" panose="020B0604020202020204" pitchFamily="34" charset="0"/>
                <a:cs typeface="Arial" panose="020B0604020202020204" pitchFamily="34" charset="0"/>
              </a:rPr>
              <a:t>labore</a:t>
            </a:r>
            <a:r>
              <a:rPr lang="it-IT" sz="1700" dirty="0">
                <a:solidFill>
                  <a:srgbClr val="414141"/>
                </a:solidFill>
                <a:latin typeface="Arial" panose="020B0604020202020204" pitchFamily="34" charset="0"/>
                <a:cs typeface="Arial" panose="020B0604020202020204" pitchFamily="34" charset="0"/>
              </a:rPr>
              <a:t> et dolore magna </a:t>
            </a:r>
            <a:r>
              <a:rPr lang="it-IT" sz="1700" dirty="0" err="1">
                <a:solidFill>
                  <a:srgbClr val="414141"/>
                </a:solidFill>
                <a:latin typeface="Arial" panose="020B0604020202020204" pitchFamily="34" charset="0"/>
                <a:cs typeface="Arial" panose="020B0604020202020204" pitchFamily="34" charset="0"/>
              </a:rPr>
              <a:t>aliqua</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pPr marL="285750" indent="-285750">
              <a:buFont typeface="Arial" panose="020B0604020202020204" pitchFamily="34" charset="0"/>
              <a:buChar char="•"/>
            </a:pPr>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adipiscing</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fugiat</a:t>
            </a:r>
            <a:r>
              <a:rPr lang="it-IT" sz="1700" b="1" dirty="0">
                <a:solidFill>
                  <a:srgbClr val="414141"/>
                </a:solidFill>
                <a:latin typeface="Arial" panose="020B0604020202020204" pitchFamily="34" charset="0"/>
                <a:cs typeface="Arial" panose="020B0604020202020204" pitchFamily="34" charset="0"/>
              </a:rPr>
              <a:t> nulla </a:t>
            </a:r>
            <a:r>
              <a:rPr lang="it-IT" sz="1700" b="1" dirty="0" err="1">
                <a:solidFill>
                  <a:srgbClr val="414141"/>
                </a:solidFill>
                <a:latin typeface="Arial" panose="020B0604020202020204" pitchFamily="34" charset="0"/>
                <a:cs typeface="Arial" panose="020B0604020202020204" pitchFamily="34" charset="0"/>
              </a:rPr>
              <a:t>pariatur</a:t>
            </a:r>
            <a:r>
              <a:rPr lang="it-IT" sz="1700" b="1" dirty="0">
                <a:solidFill>
                  <a:srgbClr val="414141"/>
                </a:solidFill>
                <a:latin typeface="Arial" panose="020B0604020202020204" pitchFamily="34" charset="0"/>
                <a:cs typeface="Arial" panose="020B0604020202020204" pitchFamily="34" charset="0"/>
              </a:rPr>
              <a:t>. </a:t>
            </a:r>
            <a:r>
              <a:rPr lang="it-IT" sz="1700" b="1" dirty="0" err="1">
                <a:solidFill>
                  <a:srgbClr val="414141"/>
                </a:solidFill>
                <a:latin typeface="Arial" panose="020B0604020202020204" pitchFamily="34" charset="0"/>
                <a:cs typeface="Arial" panose="020B0604020202020204" pitchFamily="34" charset="0"/>
              </a:rPr>
              <a:t>Excepteur</a:t>
            </a:r>
            <a:r>
              <a:rPr lang="it-IT" sz="1700" b="1"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occaecat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cupidatat</a:t>
            </a:r>
            <a:r>
              <a:rPr lang="it-IT" sz="1700" dirty="0">
                <a:solidFill>
                  <a:srgbClr val="414141"/>
                </a:solidFill>
                <a:latin typeface="Arial" panose="020B0604020202020204" pitchFamily="34" charset="0"/>
                <a:cs typeface="Arial" panose="020B0604020202020204" pitchFamily="34" charset="0"/>
              </a:rPr>
              <a:t> non </a:t>
            </a:r>
            <a:r>
              <a:rPr lang="it-IT" sz="1700" dirty="0" err="1">
                <a:solidFill>
                  <a:srgbClr val="414141"/>
                </a:solidFill>
                <a:latin typeface="Arial" panose="020B0604020202020204" pitchFamily="34" charset="0"/>
                <a:cs typeface="Arial" panose="020B0604020202020204" pitchFamily="34" charset="0"/>
              </a:rPr>
              <a:t>proident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sunt</a:t>
            </a:r>
            <a:r>
              <a:rPr lang="it-IT" sz="1700" dirty="0">
                <a:solidFill>
                  <a:srgbClr val="414141"/>
                </a:solidFill>
                <a:latin typeface="Arial" panose="020B0604020202020204" pitchFamily="34" charset="0"/>
                <a:cs typeface="Arial" panose="020B0604020202020204" pitchFamily="34" charset="0"/>
              </a:rPr>
              <a:t> in culpa qui officia </a:t>
            </a:r>
            <a:r>
              <a:rPr lang="it-IT" sz="1700" dirty="0" err="1">
                <a:solidFill>
                  <a:srgbClr val="414141"/>
                </a:solidFill>
                <a:latin typeface="Arial" panose="020B0604020202020204" pitchFamily="34" charset="0"/>
                <a:cs typeface="Arial" panose="020B0604020202020204" pitchFamily="34" charset="0"/>
              </a:rPr>
              <a:t>deserunt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mollit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anim</a:t>
            </a:r>
            <a:r>
              <a:rPr lang="it-IT" sz="1700" dirty="0">
                <a:solidFill>
                  <a:srgbClr val="414141"/>
                </a:solidFill>
                <a:latin typeface="Arial" panose="020B0604020202020204" pitchFamily="34" charset="0"/>
                <a:cs typeface="Arial" panose="020B0604020202020204" pitchFamily="34" charset="0"/>
              </a:rPr>
              <a:t> id est </a:t>
            </a:r>
            <a:r>
              <a:rPr lang="it-IT" sz="1700" dirty="0" err="1">
                <a:solidFill>
                  <a:srgbClr val="414141"/>
                </a:solidFill>
                <a:latin typeface="Arial" panose="020B0604020202020204" pitchFamily="34" charset="0"/>
                <a:cs typeface="Arial" panose="020B0604020202020204" pitchFamily="34" charset="0"/>
              </a:rPr>
              <a:t>laborum</a:t>
            </a:r>
            <a:r>
              <a:rPr lang="it-IT" sz="1700" dirty="0">
                <a:solidFill>
                  <a:srgbClr val="414141"/>
                </a:solidFill>
                <a:latin typeface="Arial" panose="020B0604020202020204" pitchFamily="34" charset="0"/>
                <a:cs typeface="Arial" panose="020B0604020202020204" pitchFamily="34" charset="0"/>
              </a:rPr>
              <a:t>.</a:t>
            </a:r>
          </a:p>
          <a:p>
            <a:endParaRPr lang="it-IT" sz="1700" dirty="0">
              <a:solidFill>
                <a:srgbClr val="414141"/>
              </a:solidFill>
              <a:latin typeface="Arial" panose="020B0604020202020204" pitchFamily="34" charset="0"/>
              <a:cs typeface="Arial" panose="020B0604020202020204" pitchFamily="34" charset="0"/>
            </a:endParaRPr>
          </a:p>
          <a:p>
            <a:r>
              <a:rPr lang="it-IT" sz="1700" dirty="0" err="1">
                <a:solidFill>
                  <a:srgbClr val="414141"/>
                </a:solidFill>
                <a:latin typeface="Arial" panose="020B0604020202020204" pitchFamily="34" charset="0"/>
                <a:cs typeface="Arial" panose="020B0604020202020204" pitchFamily="34" charset="0"/>
              </a:rPr>
              <a:t>Lorem</a:t>
            </a:r>
            <a:r>
              <a:rPr lang="it-IT" sz="1700" dirty="0">
                <a:solidFill>
                  <a:srgbClr val="414141"/>
                </a:solidFill>
                <a:latin typeface="Arial" panose="020B0604020202020204" pitchFamily="34" charset="0"/>
                <a:cs typeface="Arial" panose="020B0604020202020204" pitchFamily="34" charset="0"/>
              </a:rPr>
              <a:t> ipsum </a:t>
            </a:r>
            <a:r>
              <a:rPr lang="it-IT" sz="1700" dirty="0" err="1">
                <a:solidFill>
                  <a:srgbClr val="414141"/>
                </a:solidFill>
                <a:latin typeface="Arial" panose="020B0604020202020204" pitchFamily="34" charset="0"/>
                <a:cs typeface="Arial" panose="020B0604020202020204" pitchFamily="34" charset="0"/>
              </a:rPr>
              <a:t>dolor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amet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consectetur</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adipiscing</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elit</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sed</a:t>
            </a:r>
            <a:r>
              <a:rPr lang="it-IT" sz="1700" dirty="0">
                <a:solidFill>
                  <a:srgbClr val="414141"/>
                </a:solidFill>
                <a:latin typeface="Arial" panose="020B0604020202020204" pitchFamily="34" charset="0"/>
                <a:cs typeface="Arial" panose="020B0604020202020204" pitchFamily="34" charset="0"/>
              </a:rPr>
              <a:t> do </a:t>
            </a:r>
            <a:r>
              <a:rPr lang="it-IT" sz="1700" dirty="0" err="1">
                <a:solidFill>
                  <a:srgbClr val="414141"/>
                </a:solidFill>
                <a:latin typeface="Arial" panose="020B0604020202020204" pitchFamily="34" charset="0"/>
                <a:cs typeface="Arial" panose="020B0604020202020204" pitchFamily="34" charset="0"/>
              </a:rPr>
              <a:t>eiusmod</a:t>
            </a:r>
            <a:r>
              <a:rPr lang="it-IT" sz="1700" dirty="0">
                <a:solidFill>
                  <a:srgbClr val="414141"/>
                </a:solidFill>
                <a:latin typeface="Arial" panose="020B0604020202020204" pitchFamily="34" charset="0"/>
                <a:cs typeface="Arial" panose="020B0604020202020204" pitchFamily="34" charset="0"/>
              </a:rPr>
              <a:t> </a:t>
            </a:r>
            <a:r>
              <a:rPr lang="it-IT" sz="1700" dirty="0" err="1">
                <a:solidFill>
                  <a:srgbClr val="414141"/>
                </a:solidFill>
                <a:latin typeface="Arial" panose="020B0604020202020204" pitchFamily="34" charset="0"/>
                <a:cs typeface="Arial" panose="020B0604020202020204" pitchFamily="34" charset="0"/>
              </a:rPr>
              <a:t>tempor</a:t>
            </a:r>
            <a:r>
              <a:rPr lang="it-IT" sz="1700" dirty="0">
                <a:solidFill>
                  <a:srgbClr val="414141"/>
                </a:solidFill>
                <a:latin typeface="Arial" panose="020B0604020202020204" pitchFamily="34" charset="0"/>
                <a:cs typeface="Arial" panose="020B0604020202020204" pitchFamily="34" charset="0"/>
              </a:rPr>
              <a:t>.</a:t>
            </a:r>
          </a:p>
          <a:p>
            <a:endParaRPr lang="it-IT" sz="1400" dirty="0">
              <a:latin typeface="Arial" panose="020B0604020202020204" pitchFamily="34" charset="0"/>
              <a:cs typeface="Arial" panose="020B0604020202020204" pitchFamily="34" charset="0"/>
            </a:endParaRPr>
          </a:p>
          <a:p>
            <a:endParaRPr lang="it-IT" sz="1400" dirty="0">
              <a:latin typeface="Rubik" panose="00000500000000000000" pitchFamily="2" charset="-79"/>
              <a:cs typeface="Rubik" panose="00000500000000000000" pitchFamily="2" charset="-79"/>
            </a:endParaRPr>
          </a:p>
        </p:txBody>
      </p:sp>
      <p:sp>
        <p:nvSpPr>
          <p:cNvPr id="5" name="Rettangolo 4">
            <a:extLst>
              <a:ext uri="{FF2B5EF4-FFF2-40B4-BE49-F238E27FC236}">
                <a16:creationId xmlns:a16="http://schemas.microsoft.com/office/drawing/2014/main" id="{75F8F777-C722-E024-7E9C-68E8B6F025BD}"/>
              </a:ext>
            </a:extLst>
          </p:cNvPr>
          <p:cNvSpPr/>
          <p:nvPr/>
        </p:nvSpPr>
        <p:spPr>
          <a:xfrm>
            <a:off x="7252574" y="5985364"/>
            <a:ext cx="10694827" cy="36000"/>
          </a:xfrm>
          <a:prstGeom prst="rect">
            <a:avLst/>
          </a:prstGeom>
          <a:solidFill>
            <a:schemeClr val="bg1">
              <a:lumMod val="7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 name="Rectangle 2">
            <a:extLst>
              <a:ext uri="{FF2B5EF4-FFF2-40B4-BE49-F238E27FC236}">
                <a16:creationId xmlns:a16="http://schemas.microsoft.com/office/drawing/2014/main" id="{A1F78DAB-99D4-548F-6B85-EB60455461F3}"/>
              </a:ext>
            </a:extLst>
          </p:cNvPr>
          <p:cNvSpPr/>
          <p:nvPr/>
        </p:nvSpPr>
        <p:spPr>
          <a:xfrm>
            <a:off x="0" y="9162"/>
            <a:ext cx="25199975" cy="2753594"/>
          </a:xfrm>
          <a:prstGeom prst="rect">
            <a:avLst/>
          </a:prstGeom>
          <a:solidFill>
            <a:schemeClr val="bg1"/>
          </a:solidFill>
          <a:ln w="12700" cap="flat" cmpd="sng" algn="ctr">
            <a:solidFill>
              <a:srgbClr val="4472C4">
                <a:shade val="15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endParaRPr lang="lt-LT" dirty="0"/>
          </a:p>
        </p:txBody>
      </p:sp>
      <p:pic>
        <p:nvPicPr>
          <p:cNvPr id="6" name="Picture 5">
            <a:extLst>
              <a:ext uri="{FF2B5EF4-FFF2-40B4-BE49-F238E27FC236}">
                <a16:creationId xmlns:a16="http://schemas.microsoft.com/office/drawing/2014/main" id="{C6349275-7648-C2B6-5458-735F75960163}"/>
              </a:ext>
            </a:extLst>
          </p:cNvPr>
          <p:cNvPicPr>
            <a:picLocks noChangeAspect="1"/>
          </p:cNvPicPr>
          <p:nvPr/>
        </p:nvPicPr>
        <p:blipFill>
          <a:blip r:embed="rId17">
            <a:extLst>
              <a:ext uri="{28A0092B-C50C-407E-A947-70E740481C1C}">
                <a14:useLocalDpi xmlns:a14="http://schemas.microsoft.com/office/drawing/2010/main" val="0"/>
              </a:ext>
            </a:extLst>
          </a:blip>
          <a:srcRect/>
          <a:stretch>
            <a:fillRect/>
          </a:stretch>
        </p:blipFill>
        <p:spPr bwMode="auto">
          <a:xfrm>
            <a:off x="682831" y="438284"/>
            <a:ext cx="1740690" cy="1952533"/>
          </a:xfrm>
          <a:prstGeom prst="rect">
            <a:avLst/>
          </a:prstGeom>
          <a:noFill/>
          <a:ln>
            <a:noFill/>
          </a:ln>
        </p:spPr>
      </p:pic>
      <p:pic>
        <p:nvPicPr>
          <p:cNvPr id="7" name="Picture 6">
            <a:extLst>
              <a:ext uri="{FF2B5EF4-FFF2-40B4-BE49-F238E27FC236}">
                <a16:creationId xmlns:a16="http://schemas.microsoft.com/office/drawing/2014/main" id="{DCA61FA8-F0B6-0459-5892-85418973DF84}"/>
              </a:ext>
            </a:extLst>
          </p:cNvPr>
          <p:cNvPicPr>
            <a:picLocks noChangeAspect="1"/>
          </p:cNvPicPr>
          <p:nvPr/>
        </p:nvPicPr>
        <p:blipFill>
          <a:blip r:embed="rId18" cstate="print">
            <a:extLst>
              <a:ext uri="{28A0092B-C50C-407E-A947-70E740481C1C}">
                <a14:useLocalDpi xmlns:a14="http://schemas.microsoft.com/office/drawing/2010/main" val="0"/>
              </a:ext>
            </a:extLst>
          </a:blip>
          <a:srcRect/>
          <a:stretch>
            <a:fillRect/>
          </a:stretch>
        </p:blipFill>
        <p:spPr bwMode="auto">
          <a:xfrm>
            <a:off x="19555574" y="175715"/>
            <a:ext cx="5227306" cy="2323566"/>
          </a:xfrm>
          <a:prstGeom prst="rect">
            <a:avLst/>
          </a:prstGeom>
          <a:pattFill prst="pct5">
            <a:fgClr>
              <a:sysClr val="window" lastClr="FFFFFF"/>
            </a:fgClr>
            <a:bgClr>
              <a:sysClr val="window" lastClr="FFFFFF"/>
            </a:bgClr>
          </a:pattFill>
          <a:ln>
            <a:noFill/>
          </a:ln>
        </p:spPr>
      </p:pic>
      <p:sp>
        <p:nvSpPr>
          <p:cNvPr id="8" name="Rettangolo 2">
            <a:extLst>
              <a:ext uri="{FF2B5EF4-FFF2-40B4-BE49-F238E27FC236}">
                <a16:creationId xmlns:a16="http://schemas.microsoft.com/office/drawing/2014/main" id="{AE97295E-67E3-2AA9-1BA8-B63305CAC356}"/>
              </a:ext>
            </a:extLst>
          </p:cNvPr>
          <p:cNvSpPr/>
          <p:nvPr/>
        </p:nvSpPr>
        <p:spPr>
          <a:xfrm>
            <a:off x="4299284" y="769154"/>
            <a:ext cx="15256290" cy="1200329"/>
          </a:xfrm>
          <a:prstGeom prst="rect">
            <a:avLst/>
          </a:prstGeom>
          <a:solidFill>
            <a:schemeClr val="bg1"/>
          </a:solidFill>
        </p:spPr>
        <p:txBody>
          <a:bodyPr wrap="square">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lt-L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rPr>
              <a:t>Stendinio pranešimo pavadinimas</a:t>
            </a:r>
            <a:endParaRPr kumimoji="0" lang="it-IT" sz="7200" b="1" i="0" u="none" strike="noStrike" kern="1200" cap="none" spc="0" normalizeH="0" baseline="0" noProof="0" dirty="0">
              <a:ln>
                <a:noFill/>
              </a:ln>
              <a:solidFill>
                <a:srgbClr val="414141"/>
              </a:solidFill>
              <a:effectLst/>
              <a:uLnTx/>
              <a:uFillTx/>
              <a:latin typeface="Garamond" panose="02020404030301010803" pitchFamily="18" charset="0"/>
              <a:ea typeface="+mn-ea"/>
              <a:cs typeface="Rubik" panose="00000500000000000000" pitchFamily="2" charset="-79"/>
            </a:endParaRPr>
          </a:p>
        </p:txBody>
      </p:sp>
      <p:sp>
        <p:nvSpPr>
          <p:cNvPr id="10" name="Rettangolo 2">
            <a:extLst>
              <a:ext uri="{FF2B5EF4-FFF2-40B4-BE49-F238E27FC236}">
                <a16:creationId xmlns:a16="http://schemas.microsoft.com/office/drawing/2014/main" id="{2C318590-F0B4-D763-8C6D-29B0A1B83406}"/>
              </a:ext>
            </a:extLst>
          </p:cNvPr>
          <p:cNvSpPr/>
          <p:nvPr/>
        </p:nvSpPr>
        <p:spPr>
          <a:xfrm>
            <a:off x="265736" y="2817627"/>
            <a:ext cx="24517144" cy="3046988"/>
          </a:xfrm>
          <a:prstGeom prst="rect">
            <a:avLst/>
          </a:prstGeom>
          <a:solidFill>
            <a:srgbClr val="7B003F"/>
          </a:solidFill>
        </p:spPr>
        <p:txBody>
          <a:bodyPr wrap="square">
            <a:spAutoFit/>
          </a:bodyPr>
          <a:lstStyle/>
          <a:p>
            <a:pPr marL="0" marR="0" lvl="0" indent="0" algn="ctr" defTabSz="457200" rtl="0" eaLnBrk="1" fontAlgn="auto" latinLnBrk="0" hangingPunct="1">
              <a:lnSpc>
                <a:spcPct val="100000"/>
              </a:lnSpc>
              <a:spcAft>
                <a:spcPts val="0"/>
              </a:spcAft>
              <a:buClrTx/>
              <a:buSzTx/>
              <a:buFontTx/>
              <a:buNone/>
              <a:tabLst/>
              <a:defRPr/>
            </a:pPr>
            <a:r>
              <a:rPr kumimoji="0" lang="en-US"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MOKYTOJŲ UGDYMAS  XXI AMŽIUJE: POKYČIAI IR PERSPEKTYVOS </a:t>
            </a:r>
          </a:p>
          <a:p>
            <a:pPr marL="0" marR="0" lvl="0" indent="0" algn="ctr" defTabSz="457200" rtl="0" eaLnBrk="1" fontAlgn="auto" latinLnBrk="0" hangingPunct="1">
              <a:lnSpc>
                <a:spcPct val="100000"/>
              </a:lnSpc>
              <a:spcAft>
                <a:spcPts val="0"/>
              </a:spcAft>
              <a:buClrTx/>
              <a:buSzTx/>
              <a:buFontTx/>
              <a:buNone/>
              <a:tabLst/>
              <a:defRPr/>
            </a:pP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202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m. lapkričio 2</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6</a:t>
            </a:r>
            <a:r>
              <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 d., </a:t>
            </a:r>
            <a:r>
              <a:rPr kumimoji="0" lang="lt-L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Šiauliai</a:t>
            </a:r>
            <a:endParaRPr kumimoji="0" lang="it-IT" sz="4800" b="1"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Vardas, pavardė</a:t>
            </a:r>
            <a:endParaRPr kumimoji="0" lang="it-IT" sz="4800" b="0" i="0"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a:p>
            <a:pPr marL="0" marR="0" lvl="0" indent="0" algn="ctr" defTabSz="457200" rtl="0" eaLnBrk="1" fontAlgn="auto" latinLnBrk="0" hangingPunct="1">
              <a:lnSpc>
                <a:spcPct val="100000"/>
              </a:lnSpc>
              <a:spcAft>
                <a:spcPts val="0"/>
              </a:spcAft>
              <a:buClrTx/>
              <a:buSzTx/>
              <a:buFontTx/>
              <a:buNone/>
              <a:tabLst/>
              <a:defRPr/>
            </a:pPr>
            <a:r>
              <a:rPr kumimoji="0" lang="lt-L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rPr>
              <a:t>Institucija</a:t>
            </a:r>
            <a:endParaRPr kumimoji="0" lang="it-IT" sz="4800" b="0" i="1" u="none" strike="noStrike" kern="1200" cap="none" spc="0" normalizeH="0" baseline="0" noProof="0" dirty="0">
              <a:ln>
                <a:noFill/>
              </a:ln>
              <a:solidFill>
                <a:prstClr val="white"/>
              </a:solidFill>
              <a:effectLst/>
              <a:uLnTx/>
              <a:uFillTx/>
              <a:latin typeface="Arial" panose="020B0604020202020204" pitchFamily="34" charset="0"/>
              <a:ea typeface="+mn-ea"/>
              <a:cs typeface="Arial" panose="020B0604020202020204" pitchFamily="34" charset="0"/>
            </a:endParaRPr>
          </a:p>
        </p:txBody>
      </p:sp>
    </p:spTree>
    <p:extLst>
      <p:ext uri="{BB962C8B-B14F-4D97-AF65-F5344CB8AC3E}">
        <p14:creationId xmlns:p14="http://schemas.microsoft.com/office/powerpoint/2010/main" val="2971741894"/>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725</TotalTime>
  <Words>4705</Words>
  <Application>Microsoft Office PowerPoint</Application>
  <PresentationFormat>Custom</PresentationFormat>
  <Paragraphs>307</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Arial</vt:lpstr>
      <vt:lpstr>Calibri</vt:lpstr>
      <vt:lpstr>Calibri Light</vt:lpstr>
      <vt:lpstr>Garamond</vt:lpstr>
      <vt:lpstr>Rubik</vt:lpstr>
      <vt:lpstr>Tema di Office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Emilija Sasnauskaitė</cp:lastModifiedBy>
  <cp:revision>53</cp:revision>
  <dcterms:created xsi:type="dcterms:W3CDTF">2023-09-11T14:49:27Z</dcterms:created>
  <dcterms:modified xsi:type="dcterms:W3CDTF">2026-06-18T11:54:56Z</dcterms:modified>
</cp:coreProperties>
</file>